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4" r:id="rId2"/>
    <p:sldId id="259" r:id="rId3"/>
    <p:sldId id="357" r:id="rId4"/>
    <p:sldId id="266" r:id="rId5"/>
    <p:sldId id="322" r:id="rId6"/>
    <p:sldId id="260" r:id="rId7"/>
    <p:sldId id="267" r:id="rId8"/>
    <p:sldId id="270" r:id="rId9"/>
    <p:sldId id="349" r:id="rId10"/>
    <p:sldId id="323" r:id="rId11"/>
    <p:sldId id="325" r:id="rId12"/>
    <p:sldId id="350" r:id="rId13"/>
    <p:sldId id="338" r:id="rId14"/>
    <p:sldId id="326" r:id="rId15"/>
    <p:sldId id="327" r:id="rId16"/>
    <p:sldId id="329" r:id="rId17"/>
    <p:sldId id="335" r:id="rId18"/>
    <p:sldId id="339" r:id="rId19"/>
    <p:sldId id="340" r:id="rId20"/>
    <p:sldId id="352" r:id="rId21"/>
    <p:sldId id="351" r:id="rId22"/>
    <p:sldId id="353" r:id="rId23"/>
    <p:sldId id="331" r:id="rId24"/>
    <p:sldId id="355" r:id="rId25"/>
    <p:sldId id="354" r:id="rId26"/>
    <p:sldId id="356" r:id="rId27"/>
    <p:sldId id="333" r:id="rId28"/>
    <p:sldId id="334" r:id="rId29"/>
    <p:sldId id="337" r:id="rId30"/>
    <p:sldId id="336" r:id="rId3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ир" initials="м" lastIdx="13" clrIdx="0"/>
  <p:cmAuthor id="1" name="Тесёлкина Светлана Владимировна" initials="ТСВ" lastIdx="11" clrIdx="1">
    <p:extLst>
      <p:ext uri="{19B8F6BF-5375-455C-9EA6-DF929625EA0E}">
        <p15:presenceInfo xmlns:p15="http://schemas.microsoft.com/office/powerpoint/2012/main" userId="S::teselkina.sv@1552.ru::37e18851-353e-4c3f-b578-8893fecc01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281"/>
    <a:srgbClr val="0072BC"/>
    <a:srgbClr val="273478"/>
    <a:srgbClr val="003399"/>
    <a:srgbClr val="3366FF"/>
    <a:srgbClr val="64BDE1"/>
    <a:srgbClr val="00CCFF"/>
    <a:srgbClr val="0A5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086" autoAdjust="0"/>
  </p:normalViewPr>
  <p:slideViewPr>
    <p:cSldViewPr snapToGrid="0">
      <p:cViewPr varScale="1">
        <p:scale>
          <a:sx n="111" d="100"/>
          <a:sy n="111" d="100"/>
        </p:scale>
        <p:origin x="534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94619-1DD7-461B-9860-4500C90990BF}" type="doc">
      <dgm:prSet loTypeId="urn:microsoft.com/office/officeart/2005/8/layout/hList7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FE51551-2852-41AD-A772-6FCD412DCA72}">
      <dgm:prSet custT="1"/>
      <dgm:spPr/>
      <dgm:t>
        <a:bodyPr/>
        <a:lstStyle/>
        <a:p>
          <a:r>
            <a:rPr lang="ru-RU" sz="2600" kern="0" dirty="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Особенности воспитатель-ного процесса</a:t>
          </a:r>
        </a:p>
      </dgm:t>
    </dgm:pt>
    <dgm:pt modelId="{E0E9B71E-DD72-45A5-9015-F90C24F72DCF}" type="parTrans" cxnId="{945AAE60-748B-4C0D-9060-B062288400DC}">
      <dgm:prSet/>
      <dgm:spPr/>
      <dgm:t>
        <a:bodyPr/>
        <a:lstStyle/>
        <a:p>
          <a:endParaRPr lang="ru-RU"/>
        </a:p>
      </dgm:t>
    </dgm:pt>
    <dgm:pt modelId="{5D01D77D-F366-43F7-B400-4AC7F950339A}" type="sibTrans" cxnId="{945AAE60-748B-4C0D-9060-B062288400DC}">
      <dgm:prSet/>
      <dgm:spPr/>
      <dgm:t>
        <a:bodyPr/>
        <a:lstStyle/>
        <a:p>
          <a:endParaRPr lang="ru-RU"/>
        </a:p>
      </dgm:t>
    </dgm:pt>
    <dgm:pt modelId="{EB4C849C-EEEC-4214-A5BB-F240377ACA38}">
      <dgm:prSet custT="1"/>
      <dgm:spPr/>
      <dgm:t>
        <a:bodyPr/>
        <a:lstStyle/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Цель и задачи воспитания</a:t>
          </a:r>
        </a:p>
      </dgm:t>
    </dgm:pt>
    <dgm:pt modelId="{A7B0E7A4-AA83-444A-88F3-CCCBA44EE0AA}" type="parTrans" cxnId="{2FD756DD-8748-49A8-AC46-27B2ECD89EA5}">
      <dgm:prSet/>
      <dgm:spPr/>
      <dgm:t>
        <a:bodyPr/>
        <a:lstStyle/>
        <a:p>
          <a:endParaRPr lang="ru-RU"/>
        </a:p>
      </dgm:t>
    </dgm:pt>
    <dgm:pt modelId="{1960DC1E-AB6F-4B1F-8A44-0AC99F3E7544}" type="sibTrans" cxnId="{2FD756DD-8748-49A8-AC46-27B2ECD89EA5}">
      <dgm:prSet/>
      <dgm:spPr/>
      <dgm:t>
        <a:bodyPr/>
        <a:lstStyle/>
        <a:p>
          <a:endParaRPr lang="ru-RU"/>
        </a:p>
      </dgm:t>
    </dgm:pt>
    <dgm:pt modelId="{AA29B69B-1836-49B4-A36F-F36B7EBFD750}">
      <dgm:prSet custT="1"/>
      <dgm:spPr/>
      <dgm:t>
        <a:bodyPr/>
        <a:lstStyle/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Виды, формы и содержание деятельности </a:t>
          </a:r>
        </a:p>
      </dgm:t>
    </dgm:pt>
    <dgm:pt modelId="{1A213B75-1762-4F58-96BB-04AB17087E41}" type="parTrans" cxnId="{A949F131-930D-47FE-9818-62905C5A3BCF}">
      <dgm:prSet/>
      <dgm:spPr/>
      <dgm:t>
        <a:bodyPr/>
        <a:lstStyle/>
        <a:p>
          <a:endParaRPr lang="ru-RU"/>
        </a:p>
      </dgm:t>
    </dgm:pt>
    <dgm:pt modelId="{CAD09D7F-B77E-4FA9-A5A9-7C757D8D0B6B}" type="sibTrans" cxnId="{A949F131-930D-47FE-9818-62905C5A3BCF}">
      <dgm:prSet/>
      <dgm:spPr/>
      <dgm:t>
        <a:bodyPr/>
        <a:lstStyle/>
        <a:p>
          <a:endParaRPr lang="ru-RU"/>
        </a:p>
      </dgm:t>
    </dgm:pt>
    <dgm:pt modelId="{36B347A8-7010-4457-AF7A-F98CAD4D1758}">
      <dgm:prSet custT="1"/>
      <dgm:spPr/>
      <dgm:t>
        <a:bodyPr/>
        <a:lstStyle/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Основные направления самоанализа</a:t>
          </a:r>
        </a:p>
      </dgm:t>
    </dgm:pt>
    <dgm:pt modelId="{1685E2B5-CC2F-4584-83D8-532FFD046E60}" type="parTrans" cxnId="{A90AC3FB-AD67-40C1-A4BF-2FB5DDE04DDB}">
      <dgm:prSet/>
      <dgm:spPr/>
      <dgm:t>
        <a:bodyPr/>
        <a:lstStyle/>
        <a:p>
          <a:endParaRPr lang="ru-RU"/>
        </a:p>
      </dgm:t>
    </dgm:pt>
    <dgm:pt modelId="{4DAB83AE-AFAD-419E-B10C-18485DED7624}" type="sibTrans" cxnId="{A90AC3FB-AD67-40C1-A4BF-2FB5DDE04DDB}">
      <dgm:prSet/>
      <dgm:spPr/>
      <dgm:t>
        <a:bodyPr/>
        <a:lstStyle/>
        <a:p>
          <a:endParaRPr lang="ru-RU"/>
        </a:p>
      </dgm:t>
    </dgm:pt>
    <dgm:pt modelId="{7EF66778-6DF5-434C-B54B-C7F279BB755F}" type="pres">
      <dgm:prSet presAssocID="{65494619-1DD7-461B-9860-4500C90990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4E035F-32BE-45F1-8C06-0E58D82F0DA5}" type="pres">
      <dgm:prSet presAssocID="{65494619-1DD7-461B-9860-4500C90990BF}" presName="fgShape" presStyleLbl="fgShp" presStyleIdx="0" presStyleCnt="1" custScaleY="35535" custLinFactNeighborX="-129" custLinFactNeighborY="-32389"/>
      <dgm:spPr>
        <a:prstGeom prst="rect">
          <a:avLst/>
        </a:prstGeom>
        <a:solidFill>
          <a:schemeClr val="bg1"/>
        </a:solidFill>
        <a:ln>
          <a:solidFill>
            <a:schemeClr val="bg1"/>
          </a:solidFill>
        </a:ln>
      </dgm:spPr>
    </dgm:pt>
    <dgm:pt modelId="{DB8D59BD-ED2F-4589-993B-0E55104946AB}" type="pres">
      <dgm:prSet presAssocID="{65494619-1DD7-461B-9860-4500C90990BF}" presName="linComp" presStyleCnt="0"/>
      <dgm:spPr/>
    </dgm:pt>
    <dgm:pt modelId="{F12D4685-2769-4E76-9E47-07FF0FD730CD}" type="pres">
      <dgm:prSet presAssocID="{DFE51551-2852-41AD-A772-6FCD412DCA72}" presName="compNode" presStyleCnt="0"/>
      <dgm:spPr/>
    </dgm:pt>
    <dgm:pt modelId="{D42734B3-7C54-43BF-B51A-45DEA5F4AE57}" type="pres">
      <dgm:prSet presAssocID="{DFE51551-2852-41AD-A772-6FCD412DCA72}" presName="bkgdShape" presStyleLbl="node1" presStyleIdx="0" presStyleCnt="4"/>
      <dgm:spPr/>
      <dgm:t>
        <a:bodyPr/>
        <a:lstStyle/>
        <a:p>
          <a:endParaRPr lang="ru-RU"/>
        </a:p>
      </dgm:t>
    </dgm:pt>
    <dgm:pt modelId="{46B611F3-E2FB-45D2-A8B0-94FAE5D851D9}" type="pres">
      <dgm:prSet presAssocID="{DFE51551-2852-41AD-A772-6FCD412DCA72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C188-DD80-4F40-BABB-6B23DB478465}" type="pres">
      <dgm:prSet presAssocID="{DFE51551-2852-41AD-A772-6FCD412DCA72}" presName="invisiNode" presStyleLbl="node1" presStyleIdx="0" presStyleCnt="4"/>
      <dgm:spPr/>
    </dgm:pt>
    <dgm:pt modelId="{C83AB066-4EC2-4B2C-B454-3A2D77F1811F}" type="pres">
      <dgm:prSet presAssocID="{DFE51551-2852-41AD-A772-6FCD412DCA72}" presName="imagNode" presStyleLbl="fgImgPlace1" presStyleIdx="0" presStyleCnt="4" custScaleX="60271" custScaleY="60271"/>
      <dgm:spPr>
        <a:blipFill rotWithShape="1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3000" b="-13000"/>
          </a:stretch>
        </a:blipFill>
        <a:ln w="28575">
          <a:solidFill>
            <a:schemeClr val="bg1"/>
          </a:solidFill>
          <a:prstDash val="sysDash"/>
        </a:ln>
      </dgm:spPr>
      <dgm:t>
        <a:bodyPr/>
        <a:lstStyle/>
        <a:p>
          <a:endParaRPr lang="ru-RU"/>
        </a:p>
      </dgm:t>
    </dgm:pt>
    <dgm:pt modelId="{22B33992-32C5-4C52-BCC6-D4640AC0E4B6}" type="pres">
      <dgm:prSet presAssocID="{5D01D77D-F366-43F7-B400-4AC7F950339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FE80952-34D5-4715-947D-0AF293272A0E}" type="pres">
      <dgm:prSet presAssocID="{EB4C849C-EEEC-4214-A5BB-F240377ACA38}" presName="compNode" presStyleCnt="0"/>
      <dgm:spPr/>
    </dgm:pt>
    <dgm:pt modelId="{4B04460B-61BE-4858-BF36-30F111833BD4}" type="pres">
      <dgm:prSet presAssocID="{EB4C849C-EEEC-4214-A5BB-F240377ACA38}" presName="bkgdShape" presStyleLbl="node1" presStyleIdx="1" presStyleCnt="4"/>
      <dgm:spPr/>
      <dgm:t>
        <a:bodyPr/>
        <a:lstStyle/>
        <a:p>
          <a:endParaRPr lang="ru-RU"/>
        </a:p>
      </dgm:t>
    </dgm:pt>
    <dgm:pt modelId="{6D4BC517-84CA-43D4-A061-FE9E70B54582}" type="pres">
      <dgm:prSet presAssocID="{EB4C849C-EEEC-4214-A5BB-F240377ACA38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B063FD-5E8D-492D-A359-B60BA6E0B6D9}" type="pres">
      <dgm:prSet presAssocID="{EB4C849C-EEEC-4214-A5BB-F240377ACA38}" presName="invisiNode" presStyleLbl="node1" presStyleIdx="1" presStyleCnt="4"/>
      <dgm:spPr/>
    </dgm:pt>
    <dgm:pt modelId="{0B0865C4-C686-41EB-8AD0-44616B07F52B}" type="pres">
      <dgm:prSet presAssocID="{EB4C849C-EEEC-4214-A5BB-F240377ACA38}" presName="imagNode" presStyleLbl="fgImgPlace1" presStyleIdx="1" presStyleCnt="4" custScaleX="60271" custScaleY="60271"/>
      <dgm:spPr>
        <a:blipFill rotWithShape="1">
          <a:blip xmlns:r="http://schemas.openxmlformats.org/officeDocument/2006/relationships"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6000" b="-6000"/>
          </a:stretch>
        </a:blipFill>
        <a:ln w="28575">
          <a:solidFill>
            <a:schemeClr val="bg1"/>
          </a:solidFill>
          <a:prstDash val="sysDash"/>
        </a:ln>
      </dgm:spPr>
      <dgm:t>
        <a:bodyPr/>
        <a:lstStyle/>
        <a:p>
          <a:endParaRPr lang="ru-RU"/>
        </a:p>
      </dgm:t>
    </dgm:pt>
    <dgm:pt modelId="{432B6BAE-966C-4B69-A0AA-573D0EA2A91B}" type="pres">
      <dgm:prSet presAssocID="{1960DC1E-AB6F-4B1F-8A44-0AC99F3E754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83755C7-15B0-4129-B5A0-90C423644BB4}" type="pres">
      <dgm:prSet presAssocID="{AA29B69B-1836-49B4-A36F-F36B7EBFD750}" presName="compNode" presStyleCnt="0"/>
      <dgm:spPr/>
    </dgm:pt>
    <dgm:pt modelId="{EC361FA3-6720-4749-93F9-66184418DAD1}" type="pres">
      <dgm:prSet presAssocID="{AA29B69B-1836-49B4-A36F-F36B7EBFD750}" presName="bkgdShape" presStyleLbl="node1" presStyleIdx="2" presStyleCnt="4"/>
      <dgm:spPr/>
      <dgm:t>
        <a:bodyPr/>
        <a:lstStyle/>
        <a:p>
          <a:endParaRPr lang="ru-RU"/>
        </a:p>
      </dgm:t>
    </dgm:pt>
    <dgm:pt modelId="{4D2B9D73-F6FA-4FE0-9F6F-0B2CDA75B31A}" type="pres">
      <dgm:prSet presAssocID="{AA29B69B-1836-49B4-A36F-F36B7EBFD750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01CDC-710C-42BA-8E42-ED5465A0DA2F}" type="pres">
      <dgm:prSet presAssocID="{AA29B69B-1836-49B4-A36F-F36B7EBFD750}" presName="invisiNode" presStyleLbl="node1" presStyleIdx="2" presStyleCnt="4"/>
      <dgm:spPr/>
    </dgm:pt>
    <dgm:pt modelId="{090CF1E2-308D-4993-9234-CA95A03B11AD}" type="pres">
      <dgm:prSet presAssocID="{AA29B69B-1836-49B4-A36F-F36B7EBFD750}" presName="imagNode" presStyleLbl="fgImgPlace1" presStyleIdx="2" presStyleCnt="4" custScaleX="60271" custScaleY="60271"/>
      <dgm:spPr>
        <a:blipFill rotWithShape="1">
          <a:blip xmlns:r="http://schemas.openxmlformats.org/officeDocument/2006/relationships"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6000" b="-16000"/>
          </a:stretch>
        </a:blipFill>
        <a:ln w="28575">
          <a:solidFill>
            <a:schemeClr val="bg1"/>
          </a:solidFill>
          <a:prstDash val="sysDash"/>
        </a:ln>
      </dgm:spPr>
      <dgm:t>
        <a:bodyPr/>
        <a:lstStyle/>
        <a:p>
          <a:endParaRPr lang="ru-RU"/>
        </a:p>
      </dgm:t>
    </dgm:pt>
    <dgm:pt modelId="{61921931-F6DB-4576-A713-6F3270379FFF}" type="pres">
      <dgm:prSet presAssocID="{CAD09D7F-B77E-4FA9-A5A9-7C757D8D0B6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B9B4510-021F-4588-BF0D-50EC63B751C7}" type="pres">
      <dgm:prSet presAssocID="{36B347A8-7010-4457-AF7A-F98CAD4D1758}" presName="compNode" presStyleCnt="0"/>
      <dgm:spPr/>
    </dgm:pt>
    <dgm:pt modelId="{F6DFBCF1-5742-43F5-A5AB-697D8F4A72BF}" type="pres">
      <dgm:prSet presAssocID="{36B347A8-7010-4457-AF7A-F98CAD4D1758}" presName="bkgdShape" presStyleLbl="node1" presStyleIdx="3" presStyleCnt="4"/>
      <dgm:spPr/>
      <dgm:t>
        <a:bodyPr/>
        <a:lstStyle/>
        <a:p>
          <a:endParaRPr lang="ru-RU"/>
        </a:p>
      </dgm:t>
    </dgm:pt>
    <dgm:pt modelId="{730FFD2F-1E9D-458F-88E5-0F9D6E729057}" type="pres">
      <dgm:prSet presAssocID="{36B347A8-7010-4457-AF7A-F98CAD4D1758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E76C66-0509-422B-A968-9571BAF61C19}" type="pres">
      <dgm:prSet presAssocID="{36B347A8-7010-4457-AF7A-F98CAD4D1758}" presName="invisiNode" presStyleLbl="node1" presStyleIdx="3" presStyleCnt="4"/>
      <dgm:spPr/>
    </dgm:pt>
    <dgm:pt modelId="{17219788-1E34-41D4-A1E2-65E0F3DA2964}" type="pres">
      <dgm:prSet presAssocID="{36B347A8-7010-4457-AF7A-F98CAD4D1758}" presName="imagNode" presStyleLbl="fgImgPlace1" presStyleIdx="3" presStyleCnt="4" custScaleX="60271" custScaleY="60271"/>
      <dgm:spPr>
        <a:blipFill rotWithShape="1">
          <a:blip xmlns:r="http://schemas.openxmlformats.org/officeDocument/2006/relationships"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5000" b="-15000"/>
          </a:stretch>
        </a:blipFill>
        <a:ln w="28575">
          <a:solidFill>
            <a:schemeClr val="bg1"/>
          </a:solidFill>
          <a:prstDash val="sysDash"/>
        </a:ln>
      </dgm:spPr>
      <dgm:t>
        <a:bodyPr/>
        <a:lstStyle/>
        <a:p>
          <a:endParaRPr lang="ru-RU"/>
        </a:p>
      </dgm:t>
    </dgm:pt>
  </dgm:ptLst>
  <dgm:cxnLst>
    <dgm:cxn modelId="{A90AC3FB-AD67-40C1-A4BF-2FB5DDE04DDB}" srcId="{65494619-1DD7-461B-9860-4500C90990BF}" destId="{36B347A8-7010-4457-AF7A-F98CAD4D1758}" srcOrd="3" destOrd="0" parTransId="{1685E2B5-CC2F-4584-83D8-532FFD046E60}" sibTransId="{4DAB83AE-AFAD-419E-B10C-18485DED7624}"/>
    <dgm:cxn modelId="{E9CAB7F5-8F58-457B-AC04-C0BE75A19254}" type="presOf" srcId="{DFE51551-2852-41AD-A772-6FCD412DCA72}" destId="{D42734B3-7C54-43BF-B51A-45DEA5F4AE57}" srcOrd="0" destOrd="0" presId="urn:microsoft.com/office/officeart/2005/8/layout/hList7"/>
    <dgm:cxn modelId="{D5027822-D500-4472-9F16-2844C64E24E1}" type="presOf" srcId="{36B347A8-7010-4457-AF7A-F98CAD4D1758}" destId="{730FFD2F-1E9D-458F-88E5-0F9D6E729057}" srcOrd="1" destOrd="0" presId="urn:microsoft.com/office/officeart/2005/8/layout/hList7"/>
    <dgm:cxn modelId="{F4B50C06-60A1-4478-9428-6948D3CBC3ED}" type="presOf" srcId="{1960DC1E-AB6F-4B1F-8A44-0AC99F3E7544}" destId="{432B6BAE-966C-4B69-A0AA-573D0EA2A91B}" srcOrd="0" destOrd="0" presId="urn:microsoft.com/office/officeart/2005/8/layout/hList7"/>
    <dgm:cxn modelId="{E5AE7DE5-30AC-46A1-ACFB-2EDADB5DC4BE}" type="presOf" srcId="{AA29B69B-1836-49B4-A36F-F36B7EBFD750}" destId="{4D2B9D73-F6FA-4FE0-9F6F-0B2CDA75B31A}" srcOrd="1" destOrd="0" presId="urn:microsoft.com/office/officeart/2005/8/layout/hList7"/>
    <dgm:cxn modelId="{F897B919-071A-43AA-B024-55D113F4D3DE}" type="presOf" srcId="{DFE51551-2852-41AD-A772-6FCD412DCA72}" destId="{46B611F3-E2FB-45D2-A8B0-94FAE5D851D9}" srcOrd="1" destOrd="0" presId="urn:microsoft.com/office/officeart/2005/8/layout/hList7"/>
    <dgm:cxn modelId="{945AAE60-748B-4C0D-9060-B062288400DC}" srcId="{65494619-1DD7-461B-9860-4500C90990BF}" destId="{DFE51551-2852-41AD-A772-6FCD412DCA72}" srcOrd="0" destOrd="0" parTransId="{E0E9B71E-DD72-45A5-9015-F90C24F72DCF}" sibTransId="{5D01D77D-F366-43F7-B400-4AC7F950339A}"/>
    <dgm:cxn modelId="{06E26160-C0D3-4E78-84AA-5B3BF7A407BC}" type="presOf" srcId="{5D01D77D-F366-43F7-B400-4AC7F950339A}" destId="{22B33992-32C5-4C52-BCC6-D4640AC0E4B6}" srcOrd="0" destOrd="0" presId="urn:microsoft.com/office/officeart/2005/8/layout/hList7"/>
    <dgm:cxn modelId="{A8DFCE52-2E55-4E69-AA93-C9066E1092AA}" type="presOf" srcId="{EB4C849C-EEEC-4214-A5BB-F240377ACA38}" destId="{4B04460B-61BE-4858-BF36-30F111833BD4}" srcOrd="0" destOrd="0" presId="urn:microsoft.com/office/officeart/2005/8/layout/hList7"/>
    <dgm:cxn modelId="{2FD756DD-8748-49A8-AC46-27B2ECD89EA5}" srcId="{65494619-1DD7-461B-9860-4500C90990BF}" destId="{EB4C849C-EEEC-4214-A5BB-F240377ACA38}" srcOrd="1" destOrd="0" parTransId="{A7B0E7A4-AA83-444A-88F3-CCCBA44EE0AA}" sibTransId="{1960DC1E-AB6F-4B1F-8A44-0AC99F3E7544}"/>
    <dgm:cxn modelId="{FB9B113D-5E36-41B2-828C-39C4DA56DE92}" type="presOf" srcId="{CAD09D7F-B77E-4FA9-A5A9-7C757D8D0B6B}" destId="{61921931-F6DB-4576-A713-6F3270379FFF}" srcOrd="0" destOrd="0" presId="urn:microsoft.com/office/officeart/2005/8/layout/hList7"/>
    <dgm:cxn modelId="{3C3DAF54-CDED-4B5E-9D94-D241993214C1}" type="presOf" srcId="{AA29B69B-1836-49B4-A36F-F36B7EBFD750}" destId="{EC361FA3-6720-4749-93F9-66184418DAD1}" srcOrd="0" destOrd="0" presId="urn:microsoft.com/office/officeart/2005/8/layout/hList7"/>
    <dgm:cxn modelId="{2A9B3B9B-2010-46AD-B6D6-1C070721AA12}" type="presOf" srcId="{EB4C849C-EEEC-4214-A5BB-F240377ACA38}" destId="{6D4BC517-84CA-43D4-A061-FE9E70B54582}" srcOrd="1" destOrd="0" presId="urn:microsoft.com/office/officeart/2005/8/layout/hList7"/>
    <dgm:cxn modelId="{A949F131-930D-47FE-9818-62905C5A3BCF}" srcId="{65494619-1DD7-461B-9860-4500C90990BF}" destId="{AA29B69B-1836-49B4-A36F-F36B7EBFD750}" srcOrd="2" destOrd="0" parTransId="{1A213B75-1762-4F58-96BB-04AB17087E41}" sibTransId="{CAD09D7F-B77E-4FA9-A5A9-7C757D8D0B6B}"/>
    <dgm:cxn modelId="{191E2C28-4B21-486F-A6A2-1D01A29B0AF0}" type="presOf" srcId="{65494619-1DD7-461B-9860-4500C90990BF}" destId="{7EF66778-6DF5-434C-B54B-C7F279BB755F}" srcOrd="0" destOrd="0" presId="urn:microsoft.com/office/officeart/2005/8/layout/hList7"/>
    <dgm:cxn modelId="{C4229244-7FE7-415B-A657-5F9D102F123A}" type="presOf" srcId="{36B347A8-7010-4457-AF7A-F98CAD4D1758}" destId="{F6DFBCF1-5742-43F5-A5AB-697D8F4A72BF}" srcOrd="0" destOrd="0" presId="urn:microsoft.com/office/officeart/2005/8/layout/hList7"/>
    <dgm:cxn modelId="{7270B62C-A1BB-476D-9DE2-C7A1FBB1875F}" type="presParOf" srcId="{7EF66778-6DF5-434C-B54B-C7F279BB755F}" destId="{B54E035F-32BE-45F1-8C06-0E58D82F0DA5}" srcOrd="0" destOrd="0" presId="urn:microsoft.com/office/officeart/2005/8/layout/hList7"/>
    <dgm:cxn modelId="{7DDBDED5-D697-4AA8-A282-4C34F1D6FD3E}" type="presParOf" srcId="{7EF66778-6DF5-434C-B54B-C7F279BB755F}" destId="{DB8D59BD-ED2F-4589-993B-0E55104946AB}" srcOrd="1" destOrd="0" presId="urn:microsoft.com/office/officeart/2005/8/layout/hList7"/>
    <dgm:cxn modelId="{4BFEC2CA-4583-467A-8EF5-7743C93B1597}" type="presParOf" srcId="{DB8D59BD-ED2F-4589-993B-0E55104946AB}" destId="{F12D4685-2769-4E76-9E47-07FF0FD730CD}" srcOrd="0" destOrd="0" presId="urn:microsoft.com/office/officeart/2005/8/layout/hList7"/>
    <dgm:cxn modelId="{F39FB888-86E1-4F00-8FD4-085DADE0BE25}" type="presParOf" srcId="{F12D4685-2769-4E76-9E47-07FF0FD730CD}" destId="{D42734B3-7C54-43BF-B51A-45DEA5F4AE57}" srcOrd="0" destOrd="0" presId="urn:microsoft.com/office/officeart/2005/8/layout/hList7"/>
    <dgm:cxn modelId="{7D2F8354-59A4-4776-850E-993F7B164975}" type="presParOf" srcId="{F12D4685-2769-4E76-9E47-07FF0FD730CD}" destId="{46B611F3-E2FB-45D2-A8B0-94FAE5D851D9}" srcOrd="1" destOrd="0" presId="urn:microsoft.com/office/officeart/2005/8/layout/hList7"/>
    <dgm:cxn modelId="{DE251062-C810-4E0C-A3F8-683C28D7CD03}" type="presParOf" srcId="{F12D4685-2769-4E76-9E47-07FF0FD730CD}" destId="{A6F8C188-DD80-4F40-BABB-6B23DB478465}" srcOrd="2" destOrd="0" presId="urn:microsoft.com/office/officeart/2005/8/layout/hList7"/>
    <dgm:cxn modelId="{60AE2F5C-3FDE-4349-AC4F-712213BFD8CD}" type="presParOf" srcId="{F12D4685-2769-4E76-9E47-07FF0FD730CD}" destId="{C83AB066-4EC2-4B2C-B454-3A2D77F1811F}" srcOrd="3" destOrd="0" presId="urn:microsoft.com/office/officeart/2005/8/layout/hList7"/>
    <dgm:cxn modelId="{3D5EFB52-C26D-471D-B7AA-B850D3A62B9C}" type="presParOf" srcId="{DB8D59BD-ED2F-4589-993B-0E55104946AB}" destId="{22B33992-32C5-4C52-BCC6-D4640AC0E4B6}" srcOrd="1" destOrd="0" presId="urn:microsoft.com/office/officeart/2005/8/layout/hList7"/>
    <dgm:cxn modelId="{C91D6AA6-3E0E-4830-A69B-07F61338E16D}" type="presParOf" srcId="{DB8D59BD-ED2F-4589-993B-0E55104946AB}" destId="{1FE80952-34D5-4715-947D-0AF293272A0E}" srcOrd="2" destOrd="0" presId="urn:microsoft.com/office/officeart/2005/8/layout/hList7"/>
    <dgm:cxn modelId="{E2665828-1C55-4A5C-9F48-5E134D0E1FEE}" type="presParOf" srcId="{1FE80952-34D5-4715-947D-0AF293272A0E}" destId="{4B04460B-61BE-4858-BF36-30F111833BD4}" srcOrd="0" destOrd="0" presId="urn:microsoft.com/office/officeart/2005/8/layout/hList7"/>
    <dgm:cxn modelId="{04896175-19A5-47C0-BB41-F3EB431FAE01}" type="presParOf" srcId="{1FE80952-34D5-4715-947D-0AF293272A0E}" destId="{6D4BC517-84CA-43D4-A061-FE9E70B54582}" srcOrd="1" destOrd="0" presId="urn:microsoft.com/office/officeart/2005/8/layout/hList7"/>
    <dgm:cxn modelId="{5AF74C97-96E5-4684-BD51-48280B39D195}" type="presParOf" srcId="{1FE80952-34D5-4715-947D-0AF293272A0E}" destId="{17B063FD-5E8D-492D-A359-B60BA6E0B6D9}" srcOrd="2" destOrd="0" presId="urn:microsoft.com/office/officeart/2005/8/layout/hList7"/>
    <dgm:cxn modelId="{0B10EA8F-C128-4A4F-B58D-0442E796505C}" type="presParOf" srcId="{1FE80952-34D5-4715-947D-0AF293272A0E}" destId="{0B0865C4-C686-41EB-8AD0-44616B07F52B}" srcOrd="3" destOrd="0" presId="urn:microsoft.com/office/officeart/2005/8/layout/hList7"/>
    <dgm:cxn modelId="{356A1990-1128-45D0-AE10-20B8EB861EE5}" type="presParOf" srcId="{DB8D59BD-ED2F-4589-993B-0E55104946AB}" destId="{432B6BAE-966C-4B69-A0AA-573D0EA2A91B}" srcOrd="3" destOrd="0" presId="urn:microsoft.com/office/officeart/2005/8/layout/hList7"/>
    <dgm:cxn modelId="{B6648A9C-4F4C-4C94-B961-5640D4B1BD08}" type="presParOf" srcId="{DB8D59BD-ED2F-4589-993B-0E55104946AB}" destId="{383755C7-15B0-4129-B5A0-90C423644BB4}" srcOrd="4" destOrd="0" presId="urn:microsoft.com/office/officeart/2005/8/layout/hList7"/>
    <dgm:cxn modelId="{7AD4E6A4-8F98-480D-AE72-5ED4DFA98E9A}" type="presParOf" srcId="{383755C7-15B0-4129-B5A0-90C423644BB4}" destId="{EC361FA3-6720-4749-93F9-66184418DAD1}" srcOrd="0" destOrd="0" presId="urn:microsoft.com/office/officeart/2005/8/layout/hList7"/>
    <dgm:cxn modelId="{52B2441A-E1A2-401D-BADB-E1C35785FB6C}" type="presParOf" srcId="{383755C7-15B0-4129-B5A0-90C423644BB4}" destId="{4D2B9D73-F6FA-4FE0-9F6F-0B2CDA75B31A}" srcOrd="1" destOrd="0" presId="urn:microsoft.com/office/officeart/2005/8/layout/hList7"/>
    <dgm:cxn modelId="{7565A115-EB65-455D-9EEF-47409EF42CC3}" type="presParOf" srcId="{383755C7-15B0-4129-B5A0-90C423644BB4}" destId="{20E01CDC-710C-42BA-8E42-ED5465A0DA2F}" srcOrd="2" destOrd="0" presId="urn:microsoft.com/office/officeart/2005/8/layout/hList7"/>
    <dgm:cxn modelId="{276722E4-8185-433F-8EDE-E674E958FA28}" type="presParOf" srcId="{383755C7-15B0-4129-B5A0-90C423644BB4}" destId="{090CF1E2-308D-4993-9234-CA95A03B11AD}" srcOrd="3" destOrd="0" presId="urn:microsoft.com/office/officeart/2005/8/layout/hList7"/>
    <dgm:cxn modelId="{3B67EE64-8E2D-4F8C-89CD-5AD03FC6FE1D}" type="presParOf" srcId="{DB8D59BD-ED2F-4589-993B-0E55104946AB}" destId="{61921931-F6DB-4576-A713-6F3270379FFF}" srcOrd="5" destOrd="0" presId="urn:microsoft.com/office/officeart/2005/8/layout/hList7"/>
    <dgm:cxn modelId="{9929E6B0-9AA7-4D86-92AC-368D04D5B036}" type="presParOf" srcId="{DB8D59BD-ED2F-4589-993B-0E55104946AB}" destId="{1B9B4510-021F-4588-BF0D-50EC63B751C7}" srcOrd="6" destOrd="0" presId="urn:microsoft.com/office/officeart/2005/8/layout/hList7"/>
    <dgm:cxn modelId="{EB3A8431-89CB-409F-9AE4-F6A9A1B60B1F}" type="presParOf" srcId="{1B9B4510-021F-4588-BF0D-50EC63B751C7}" destId="{F6DFBCF1-5742-43F5-A5AB-697D8F4A72BF}" srcOrd="0" destOrd="0" presId="urn:microsoft.com/office/officeart/2005/8/layout/hList7"/>
    <dgm:cxn modelId="{56C5FE3A-F895-4F2E-8F66-3D3F067CD76A}" type="presParOf" srcId="{1B9B4510-021F-4588-BF0D-50EC63B751C7}" destId="{730FFD2F-1E9D-458F-88E5-0F9D6E729057}" srcOrd="1" destOrd="0" presId="urn:microsoft.com/office/officeart/2005/8/layout/hList7"/>
    <dgm:cxn modelId="{27D0F602-98F8-46A7-9056-67AD431471F8}" type="presParOf" srcId="{1B9B4510-021F-4588-BF0D-50EC63B751C7}" destId="{D3E76C66-0509-422B-A968-9571BAF61C19}" srcOrd="2" destOrd="0" presId="urn:microsoft.com/office/officeart/2005/8/layout/hList7"/>
    <dgm:cxn modelId="{3C9D1BB2-9915-4295-8FD8-2595AFCE2DE6}" type="presParOf" srcId="{1B9B4510-021F-4588-BF0D-50EC63B751C7}" destId="{17219788-1E34-41D4-A1E2-65E0F3DA296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97BBEC-9635-4318-A14F-62508CB553DB}" type="doc">
      <dgm:prSet loTypeId="urn:microsoft.com/office/officeart/2005/8/layout/vList3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AD2593D9-EE74-437F-989E-C101F2EFF511}">
      <dgm:prSet custT="1"/>
      <dgm:spPr>
        <a:solidFill>
          <a:schemeClr val="bg1"/>
        </a:solidFill>
      </dgm:spPr>
      <dgm:t>
        <a:bodyPr/>
        <a:lstStyle/>
        <a:p>
          <a:r>
            <a: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Инвариантные модули</a:t>
          </a:r>
        </a:p>
      </dgm:t>
    </dgm:pt>
    <dgm:pt modelId="{C601F325-479E-43BD-B19E-BF8E5B5F8F0F}" type="parTrans" cxnId="{F56FF2C6-785A-4EF2-928D-A1D8A88607B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4D0481-7629-41A3-9019-E324E906B5D0}" type="sibTrans" cxnId="{F56FF2C6-785A-4EF2-928D-A1D8A88607B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23DE8D-D0E7-4E69-A7CD-7ADBD85B6034}">
      <dgm:prSet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Классное руководство</a:t>
          </a:r>
        </a:p>
      </dgm:t>
    </dgm:pt>
    <dgm:pt modelId="{23F8263B-E09D-4D52-A58D-29A18109BD4B}" type="parTrans" cxnId="{64CD2A20-F2CF-486A-ABDE-463B49CCEC1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CAEB18-F5AB-4D96-83FF-2102043F52BE}" type="sibTrans" cxnId="{64CD2A20-F2CF-486A-ABDE-463B49CCEC1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2A53F0-8E4E-4F79-BF9E-6212A401F7E6}">
      <dgm:prSet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Школьный урок</a:t>
          </a:r>
        </a:p>
      </dgm:t>
    </dgm:pt>
    <dgm:pt modelId="{05771A72-4DA2-486E-A819-ABA58C2A63B5}" type="parTrans" cxnId="{D559246F-F3ED-4B55-9338-9309E0AE720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8E33EB-B611-4972-BF66-1A4A7F860E97}" type="sibTrans" cxnId="{D559246F-F3ED-4B55-9338-9309E0AE720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D0CE44-0E2F-455B-99F4-BD565B7096B7}">
      <dgm:prSet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Курсы внеурочной деятельности</a:t>
          </a:r>
        </a:p>
      </dgm:t>
    </dgm:pt>
    <dgm:pt modelId="{E07D1F47-9814-4A3C-8418-4DCE84819055}" type="parTrans" cxnId="{28523F0D-60A5-42E3-B82E-D0E2DBCDCEB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7FA2E5-F255-481F-AA2F-E3D8E1BD8FB6}" type="sibTrans" cxnId="{28523F0D-60A5-42E3-B82E-D0E2DBCDCEB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79474F-755C-4C67-99A6-8897228373A7}">
      <dgm:prSet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Работа с родителями</a:t>
          </a:r>
        </a:p>
      </dgm:t>
    </dgm:pt>
    <dgm:pt modelId="{CE5FE2C8-91E7-4114-BD33-02E5E5963A4A}" type="parTrans" cxnId="{31BBF192-10D1-4018-8A57-96CFE946E10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77FB42-2ECB-42A1-AC7C-DC004FB69967}" type="sibTrans" cxnId="{31BBF192-10D1-4018-8A57-96CFE946E10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EC28DA-48D5-4C59-BDF1-15AC07DA67BD}">
      <dgm:prSet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Самоуправление</a:t>
          </a:r>
        </a:p>
      </dgm:t>
    </dgm:pt>
    <dgm:pt modelId="{85BC3691-C7D9-46F5-BE67-E8165634FF47}" type="parTrans" cxnId="{C01925CA-E91E-4AAC-8A60-51588BDEBEE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D8941-EE4A-4688-89EC-1AD74975ECCA}" type="sibTrans" cxnId="{C01925CA-E91E-4AAC-8A60-51588BDEBEE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268139-2A58-40B0-86E0-6175517783FD}">
      <dgm:prSet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Профориентация</a:t>
          </a:r>
        </a:p>
      </dgm:t>
    </dgm:pt>
    <dgm:pt modelId="{5480E290-737F-4CF7-8FDD-8C069B9400B7}" type="parTrans" cxnId="{2DE685F6-9B97-411D-B026-61B1A108D2F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BD6B52-D660-48D5-ADD4-8EF8B86DBFD5}" type="sibTrans" cxnId="{2DE685F6-9B97-411D-B026-61B1A108D2F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A14645-4EDF-4F44-873B-8A36B78267A8}" type="pres">
      <dgm:prSet presAssocID="{1797BBEC-9635-4318-A14F-62508CB553D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5C2C55-472F-40CD-81BC-C85D7A298990}" type="pres">
      <dgm:prSet presAssocID="{AD2593D9-EE74-437F-989E-C101F2EFF511}" presName="composite" presStyleCnt="0"/>
      <dgm:spPr/>
    </dgm:pt>
    <dgm:pt modelId="{328A0281-0908-4F59-86E2-600F43F39625}" type="pres">
      <dgm:prSet presAssocID="{AD2593D9-EE74-437F-989E-C101F2EFF511}" presName="imgShp" presStyleLbl="fgImgPlace1" presStyleIdx="0" presStyleCnt="7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EF5A38F3-EBD4-4F4E-9B58-C54A136ACDAB}" type="pres">
      <dgm:prSet presAssocID="{AD2593D9-EE74-437F-989E-C101F2EFF511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B2AD8-DE8F-41F2-B2B1-FB44C36B53C5}" type="pres">
      <dgm:prSet presAssocID="{6F4D0481-7629-41A3-9019-E324E906B5D0}" presName="spacing" presStyleCnt="0"/>
      <dgm:spPr/>
    </dgm:pt>
    <dgm:pt modelId="{9699B895-0DD7-44CC-9F22-919FD21490B4}" type="pres">
      <dgm:prSet presAssocID="{0023DE8D-D0E7-4E69-A7CD-7ADBD85B6034}" presName="composite" presStyleCnt="0"/>
      <dgm:spPr/>
    </dgm:pt>
    <dgm:pt modelId="{990EF084-FCFC-48F4-BAF3-D81165F2956F}" type="pres">
      <dgm:prSet presAssocID="{0023DE8D-D0E7-4E69-A7CD-7ADBD85B6034}" presName="imgShp" presStyleLbl="fgImgPlace1" presStyleIdx="1" presStyleCnt="7"/>
      <dgm:spPr>
        <a:solidFill>
          <a:schemeClr val="bg1"/>
        </a:solidFill>
      </dgm:spPr>
    </dgm:pt>
    <dgm:pt modelId="{8E8B2A00-AA78-4B0D-A575-287CDC05C039}" type="pres">
      <dgm:prSet presAssocID="{0023DE8D-D0E7-4E69-A7CD-7ADBD85B6034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081768-38EA-4E7C-A935-0C6D3A1BF47F}" type="pres">
      <dgm:prSet presAssocID="{A9CAEB18-F5AB-4D96-83FF-2102043F52BE}" presName="spacing" presStyleCnt="0"/>
      <dgm:spPr/>
    </dgm:pt>
    <dgm:pt modelId="{F7F671A7-D19F-4D29-A717-4D36785FB4E3}" type="pres">
      <dgm:prSet presAssocID="{4A2A53F0-8E4E-4F79-BF9E-6212A401F7E6}" presName="composite" presStyleCnt="0"/>
      <dgm:spPr/>
    </dgm:pt>
    <dgm:pt modelId="{47434896-A6B8-4E83-97D1-E110F0550CF0}" type="pres">
      <dgm:prSet presAssocID="{4A2A53F0-8E4E-4F79-BF9E-6212A401F7E6}" presName="imgShp" presStyleLbl="fgImgPlace1" presStyleIdx="2" presStyleCnt="7"/>
      <dgm:spPr>
        <a:solidFill>
          <a:schemeClr val="bg1"/>
        </a:solidFill>
      </dgm:spPr>
    </dgm:pt>
    <dgm:pt modelId="{F76DCAD5-DC7B-42D0-BC58-185433264288}" type="pres">
      <dgm:prSet presAssocID="{4A2A53F0-8E4E-4F79-BF9E-6212A401F7E6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A06C9-0367-436D-ADF5-50F2CDA835C5}" type="pres">
      <dgm:prSet presAssocID="{888E33EB-B611-4972-BF66-1A4A7F860E97}" presName="spacing" presStyleCnt="0"/>
      <dgm:spPr/>
    </dgm:pt>
    <dgm:pt modelId="{B8359842-4566-4D1E-A1A3-B6C39D1C005D}" type="pres">
      <dgm:prSet presAssocID="{A4D0CE44-0E2F-455B-99F4-BD565B7096B7}" presName="composite" presStyleCnt="0"/>
      <dgm:spPr/>
    </dgm:pt>
    <dgm:pt modelId="{EEB1E498-4192-4E65-BD7D-6D64359E6270}" type="pres">
      <dgm:prSet presAssocID="{A4D0CE44-0E2F-455B-99F4-BD565B7096B7}" presName="imgShp" presStyleLbl="fgImgPlace1" presStyleIdx="3" presStyleCnt="7"/>
      <dgm:spPr>
        <a:solidFill>
          <a:schemeClr val="bg1"/>
        </a:solidFill>
      </dgm:spPr>
    </dgm:pt>
    <dgm:pt modelId="{31B09746-64E3-4E0F-BA0D-F9A111E902C3}" type="pres">
      <dgm:prSet presAssocID="{A4D0CE44-0E2F-455B-99F4-BD565B7096B7}" presName="txShp" presStyleLbl="node1" presStyleIdx="3" presStyleCnt="7" custScaleX="100645" custScaleY="119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FDF54-5FE2-45F5-8779-DB49D8A585CB}" type="pres">
      <dgm:prSet presAssocID="{307FA2E5-F255-481F-AA2F-E3D8E1BD8FB6}" presName="spacing" presStyleCnt="0"/>
      <dgm:spPr/>
    </dgm:pt>
    <dgm:pt modelId="{D929269F-10F1-48E8-A0C8-973255E49AAF}" type="pres">
      <dgm:prSet presAssocID="{1879474F-755C-4C67-99A6-8897228373A7}" presName="composite" presStyleCnt="0"/>
      <dgm:spPr/>
    </dgm:pt>
    <dgm:pt modelId="{0A50E68A-74CB-4392-9869-E9C15FBB8809}" type="pres">
      <dgm:prSet presAssocID="{1879474F-755C-4C67-99A6-8897228373A7}" presName="imgShp" presStyleLbl="fgImgPlace1" presStyleIdx="4" presStyleCnt="7"/>
      <dgm:spPr>
        <a:solidFill>
          <a:schemeClr val="bg1"/>
        </a:solidFill>
      </dgm:spPr>
    </dgm:pt>
    <dgm:pt modelId="{800FC828-6E90-41D0-8CB9-2CFEB9B77B10}" type="pres">
      <dgm:prSet presAssocID="{1879474F-755C-4C67-99A6-8897228373A7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642CD-8547-426A-A87F-A2A21C20BA7E}" type="pres">
      <dgm:prSet presAssocID="{E177FB42-2ECB-42A1-AC7C-DC004FB69967}" presName="spacing" presStyleCnt="0"/>
      <dgm:spPr/>
    </dgm:pt>
    <dgm:pt modelId="{9059D527-DC97-4FB5-9F3B-F38DEB1942BB}" type="pres">
      <dgm:prSet presAssocID="{25EC28DA-48D5-4C59-BDF1-15AC07DA67BD}" presName="composite" presStyleCnt="0"/>
      <dgm:spPr/>
    </dgm:pt>
    <dgm:pt modelId="{9225DC80-DA8E-4683-849C-0864FCABC2D5}" type="pres">
      <dgm:prSet presAssocID="{25EC28DA-48D5-4C59-BDF1-15AC07DA67BD}" presName="imgShp" presStyleLbl="fgImgPlace1" presStyleIdx="5" presStyleCnt="7"/>
      <dgm:spPr>
        <a:solidFill>
          <a:schemeClr val="bg1"/>
        </a:solidFill>
      </dgm:spPr>
    </dgm:pt>
    <dgm:pt modelId="{0636E98A-2E51-4F2D-B5BB-BB30FBEE01F5}" type="pres">
      <dgm:prSet presAssocID="{25EC28DA-48D5-4C59-BDF1-15AC07DA67BD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6F612-661B-4693-BE97-405F734AC0F0}" type="pres">
      <dgm:prSet presAssocID="{236D8941-EE4A-4688-89EC-1AD74975ECCA}" presName="spacing" presStyleCnt="0"/>
      <dgm:spPr/>
    </dgm:pt>
    <dgm:pt modelId="{5C81C89E-0ACE-481B-901E-41FFB5DD1D51}" type="pres">
      <dgm:prSet presAssocID="{5D268139-2A58-40B0-86E0-6175517783FD}" presName="composite" presStyleCnt="0"/>
      <dgm:spPr/>
    </dgm:pt>
    <dgm:pt modelId="{D51133E5-8E51-43DA-ABFC-265C50B6BDF0}" type="pres">
      <dgm:prSet presAssocID="{5D268139-2A58-40B0-86E0-6175517783FD}" presName="imgShp" presStyleLbl="fgImgPlace1" presStyleIdx="6" presStyleCnt="7"/>
      <dgm:spPr>
        <a:solidFill>
          <a:schemeClr val="bg1"/>
        </a:solidFill>
      </dgm:spPr>
    </dgm:pt>
    <dgm:pt modelId="{4B501DE6-3FC8-40A0-88DF-7EBF8E3E03D8}" type="pres">
      <dgm:prSet presAssocID="{5D268139-2A58-40B0-86E0-6175517783FD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59246F-F3ED-4B55-9338-9309E0AE720B}" srcId="{1797BBEC-9635-4318-A14F-62508CB553DB}" destId="{4A2A53F0-8E4E-4F79-BF9E-6212A401F7E6}" srcOrd="2" destOrd="0" parTransId="{05771A72-4DA2-486E-A819-ABA58C2A63B5}" sibTransId="{888E33EB-B611-4972-BF66-1A4A7F860E97}"/>
    <dgm:cxn modelId="{2DE685F6-9B97-411D-B026-61B1A108D2F3}" srcId="{1797BBEC-9635-4318-A14F-62508CB553DB}" destId="{5D268139-2A58-40B0-86E0-6175517783FD}" srcOrd="6" destOrd="0" parTransId="{5480E290-737F-4CF7-8FDD-8C069B9400B7}" sibTransId="{B7BD6B52-D660-48D5-ADD4-8EF8B86DBFD5}"/>
    <dgm:cxn modelId="{033DA1B7-3415-4C38-9262-8460D708976C}" type="presOf" srcId="{1797BBEC-9635-4318-A14F-62508CB553DB}" destId="{3BA14645-4EDF-4F44-873B-8A36B78267A8}" srcOrd="0" destOrd="0" presId="urn:microsoft.com/office/officeart/2005/8/layout/vList3"/>
    <dgm:cxn modelId="{4401236C-05E9-4392-B513-D2884B4B58B2}" type="presOf" srcId="{1879474F-755C-4C67-99A6-8897228373A7}" destId="{800FC828-6E90-41D0-8CB9-2CFEB9B77B10}" srcOrd="0" destOrd="0" presId="urn:microsoft.com/office/officeart/2005/8/layout/vList3"/>
    <dgm:cxn modelId="{5F0F6CD7-B75B-4780-9922-1208D578B489}" type="presOf" srcId="{AD2593D9-EE74-437F-989E-C101F2EFF511}" destId="{EF5A38F3-EBD4-4F4E-9B58-C54A136ACDAB}" srcOrd="0" destOrd="0" presId="urn:microsoft.com/office/officeart/2005/8/layout/vList3"/>
    <dgm:cxn modelId="{CF6A3D05-A14F-4C1D-B3ED-A03C653E9B51}" type="presOf" srcId="{25EC28DA-48D5-4C59-BDF1-15AC07DA67BD}" destId="{0636E98A-2E51-4F2D-B5BB-BB30FBEE01F5}" srcOrd="0" destOrd="0" presId="urn:microsoft.com/office/officeart/2005/8/layout/vList3"/>
    <dgm:cxn modelId="{C891D55A-536C-492B-848A-8C18ED98359B}" type="presOf" srcId="{5D268139-2A58-40B0-86E0-6175517783FD}" destId="{4B501DE6-3FC8-40A0-88DF-7EBF8E3E03D8}" srcOrd="0" destOrd="0" presId="urn:microsoft.com/office/officeart/2005/8/layout/vList3"/>
    <dgm:cxn modelId="{F56FF2C6-785A-4EF2-928D-A1D8A88607BA}" srcId="{1797BBEC-9635-4318-A14F-62508CB553DB}" destId="{AD2593D9-EE74-437F-989E-C101F2EFF511}" srcOrd="0" destOrd="0" parTransId="{C601F325-479E-43BD-B19E-BF8E5B5F8F0F}" sibTransId="{6F4D0481-7629-41A3-9019-E324E906B5D0}"/>
    <dgm:cxn modelId="{64CD2A20-F2CF-486A-ABDE-463B49CCEC17}" srcId="{1797BBEC-9635-4318-A14F-62508CB553DB}" destId="{0023DE8D-D0E7-4E69-A7CD-7ADBD85B6034}" srcOrd="1" destOrd="0" parTransId="{23F8263B-E09D-4D52-A58D-29A18109BD4B}" sibTransId="{A9CAEB18-F5AB-4D96-83FF-2102043F52BE}"/>
    <dgm:cxn modelId="{31BBF192-10D1-4018-8A57-96CFE946E106}" srcId="{1797BBEC-9635-4318-A14F-62508CB553DB}" destId="{1879474F-755C-4C67-99A6-8897228373A7}" srcOrd="4" destOrd="0" parTransId="{CE5FE2C8-91E7-4114-BD33-02E5E5963A4A}" sibTransId="{E177FB42-2ECB-42A1-AC7C-DC004FB69967}"/>
    <dgm:cxn modelId="{C01925CA-E91E-4AAC-8A60-51588BDEBEEC}" srcId="{1797BBEC-9635-4318-A14F-62508CB553DB}" destId="{25EC28DA-48D5-4C59-BDF1-15AC07DA67BD}" srcOrd="5" destOrd="0" parTransId="{85BC3691-C7D9-46F5-BE67-E8165634FF47}" sibTransId="{236D8941-EE4A-4688-89EC-1AD74975ECCA}"/>
    <dgm:cxn modelId="{8AF2F92F-92EF-49FB-87BD-11560DD0E7B7}" type="presOf" srcId="{A4D0CE44-0E2F-455B-99F4-BD565B7096B7}" destId="{31B09746-64E3-4E0F-BA0D-F9A111E902C3}" srcOrd="0" destOrd="0" presId="urn:microsoft.com/office/officeart/2005/8/layout/vList3"/>
    <dgm:cxn modelId="{3258F9D8-B8CE-440F-850E-728FBE398180}" type="presOf" srcId="{4A2A53F0-8E4E-4F79-BF9E-6212A401F7E6}" destId="{F76DCAD5-DC7B-42D0-BC58-185433264288}" srcOrd="0" destOrd="0" presId="urn:microsoft.com/office/officeart/2005/8/layout/vList3"/>
    <dgm:cxn modelId="{08FD85FD-0017-4456-B289-22C6D88F45B0}" type="presOf" srcId="{0023DE8D-D0E7-4E69-A7CD-7ADBD85B6034}" destId="{8E8B2A00-AA78-4B0D-A575-287CDC05C039}" srcOrd="0" destOrd="0" presId="urn:microsoft.com/office/officeart/2005/8/layout/vList3"/>
    <dgm:cxn modelId="{28523F0D-60A5-42E3-B82E-D0E2DBCDCEBD}" srcId="{1797BBEC-9635-4318-A14F-62508CB553DB}" destId="{A4D0CE44-0E2F-455B-99F4-BD565B7096B7}" srcOrd="3" destOrd="0" parTransId="{E07D1F47-9814-4A3C-8418-4DCE84819055}" sibTransId="{307FA2E5-F255-481F-AA2F-E3D8E1BD8FB6}"/>
    <dgm:cxn modelId="{32BB4778-DE80-4D99-96B2-FE6860E8F01C}" type="presParOf" srcId="{3BA14645-4EDF-4F44-873B-8A36B78267A8}" destId="{065C2C55-472F-40CD-81BC-C85D7A298990}" srcOrd="0" destOrd="0" presId="urn:microsoft.com/office/officeart/2005/8/layout/vList3"/>
    <dgm:cxn modelId="{39504D29-EF0A-4EF0-87B1-C8E02DBA4A47}" type="presParOf" srcId="{065C2C55-472F-40CD-81BC-C85D7A298990}" destId="{328A0281-0908-4F59-86E2-600F43F39625}" srcOrd="0" destOrd="0" presId="urn:microsoft.com/office/officeart/2005/8/layout/vList3"/>
    <dgm:cxn modelId="{D0B57D99-BD9C-4BCC-8CB6-3CBFF383BA41}" type="presParOf" srcId="{065C2C55-472F-40CD-81BC-C85D7A298990}" destId="{EF5A38F3-EBD4-4F4E-9B58-C54A136ACDAB}" srcOrd="1" destOrd="0" presId="urn:microsoft.com/office/officeart/2005/8/layout/vList3"/>
    <dgm:cxn modelId="{4A0C2441-01B9-4CE7-B22B-C467D2AF9312}" type="presParOf" srcId="{3BA14645-4EDF-4F44-873B-8A36B78267A8}" destId="{0B9B2AD8-DE8F-41F2-B2B1-FB44C36B53C5}" srcOrd="1" destOrd="0" presId="urn:microsoft.com/office/officeart/2005/8/layout/vList3"/>
    <dgm:cxn modelId="{26B9D7F6-787A-4FA4-A598-8034A69871B3}" type="presParOf" srcId="{3BA14645-4EDF-4F44-873B-8A36B78267A8}" destId="{9699B895-0DD7-44CC-9F22-919FD21490B4}" srcOrd="2" destOrd="0" presId="urn:microsoft.com/office/officeart/2005/8/layout/vList3"/>
    <dgm:cxn modelId="{42605041-E383-4213-B751-A2041E8A6965}" type="presParOf" srcId="{9699B895-0DD7-44CC-9F22-919FD21490B4}" destId="{990EF084-FCFC-48F4-BAF3-D81165F2956F}" srcOrd="0" destOrd="0" presId="urn:microsoft.com/office/officeart/2005/8/layout/vList3"/>
    <dgm:cxn modelId="{0CB3B55A-658D-4C81-AA02-F3A3C1AD8A0A}" type="presParOf" srcId="{9699B895-0DD7-44CC-9F22-919FD21490B4}" destId="{8E8B2A00-AA78-4B0D-A575-287CDC05C039}" srcOrd="1" destOrd="0" presId="urn:microsoft.com/office/officeart/2005/8/layout/vList3"/>
    <dgm:cxn modelId="{14DE1F0A-6149-43FD-9ADF-DB364112853F}" type="presParOf" srcId="{3BA14645-4EDF-4F44-873B-8A36B78267A8}" destId="{B9081768-38EA-4E7C-A935-0C6D3A1BF47F}" srcOrd="3" destOrd="0" presId="urn:microsoft.com/office/officeart/2005/8/layout/vList3"/>
    <dgm:cxn modelId="{BDE85F4A-CDAC-4B97-AD38-1AD881EA091E}" type="presParOf" srcId="{3BA14645-4EDF-4F44-873B-8A36B78267A8}" destId="{F7F671A7-D19F-4D29-A717-4D36785FB4E3}" srcOrd="4" destOrd="0" presId="urn:microsoft.com/office/officeart/2005/8/layout/vList3"/>
    <dgm:cxn modelId="{9F517A04-ED49-44C2-8E91-C43969A9079F}" type="presParOf" srcId="{F7F671A7-D19F-4D29-A717-4D36785FB4E3}" destId="{47434896-A6B8-4E83-97D1-E110F0550CF0}" srcOrd="0" destOrd="0" presId="urn:microsoft.com/office/officeart/2005/8/layout/vList3"/>
    <dgm:cxn modelId="{4B7DC820-FFB9-4B04-BF09-4BCDB0FB82EA}" type="presParOf" srcId="{F7F671A7-D19F-4D29-A717-4D36785FB4E3}" destId="{F76DCAD5-DC7B-42D0-BC58-185433264288}" srcOrd="1" destOrd="0" presId="urn:microsoft.com/office/officeart/2005/8/layout/vList3"/>
    <dgm:cxn modelId="{F096A387-98C5-46E7-8861-A6FFA2068164}" type="presParOf" srcId="{3BA14645-4EDF-4F44-873B-8A36B78267A8}" destId="{6AEA06C9-0367-436D-ADF5-50F2CDA835C5}" srcOrd="5" destOrd="0" presId="urn:microsoft.com/office/officeart/2005/8/layout/vList3"/>
    <dgm:cxn modelId="{4B881DF2-67B3-4748-8E9B-5FBA6759FFC6}" type="presParOf" srcId="{3BA14645-4EDF-4F44-873B-8A36B78267A8}" destId="{B8359842-4566-4D1E-A1A3-B6C39D1C005D}" srcOrd="6" destOrd="0" presId="urn:microsoft.com/office/officeart/2005/8/layout/vList3"/>
    <dgm:cxn modelId="{11F2776E-6D7A-4B80-B6B0-7A645ED48BD0}" type="presParOf" srcId="{B8359842-4566-4D1E-A1A3-B6C39D1C005D}" destId="{EEB1E498-4192-4E65-BD7D-6D64359E6270}" srcOrd="0" destOrd="0" presId="urn:microsoft.com/office/officeart/2005/8/layout/vList3"/>
    <dgm:cxn modelId="{E00053CD-CC7D-4C3C-ABC6-FF569843B10C}" type="presParOf" srcId="{B8359842-4566-4D1E-A1A3-B6C39D1C005D}" destId="{31B09746-64E3-4E0F-BA0D-F9A111E902C3}" srcOrd="1" destOrd="0" presId="urn:microsoft.com/office/officeart/2005/8/layout/vList3"/>
    <dgm:cxn modelId="{E81E6F49-DC49-4787-B75D-96F07BC911F2}" type="presParOf" srcId="{3BA14645-4EDF-4F44-873B-8A36B78267A8}" destId="{6A8FDF54-5FE2-45F5-8779-DB49D8A585CB}" srcOrd="7" destOrd="0" presId="urn:microsoft.com/office/officeart/2005/8/layout/vList3"/>
    <dgm:cxn modelId="{DAAA7F40-2F61-4D8B-BBE7-48AFE96FBF27}" type="presParOf" srcId="{3BA14645-4EDF-4F44-873B-8A36B78267A8}" destId="{D929269F-10F1-48E8-A0C8-973255E49AAF}" srcOrd="8" destOrd="0" presId="urn:microsoft.com/office/officeart/2005/8/layout/vList3"/>
    <dgm:cxn modelId="{9B7934AD-DFA1-4707-88E6-97E2AB73228F}" type="presParOf" srcId="{D929269F-10F1-48E8-A0C8-973255E49AAF}" destId="{0A50E68A-74CB-4392-9869-E9C15FBB8809}" srcOrd="0" destOrd="0" presId="urn:microsoft.com/office/officeart/2005/8/layout/vList3"/>
    <dgm:cxn modelId="{862660E5-A42A-4B18-85F9-2808B33C6090}" type="presParOf" srcId="{D929269F-10F1-48E8-A0C8-973255E49AAF}" destId="{800FC828-6E90-41D0-8CB9-2CFEB9B77B10}" srcOrd="1" destOrd="0" presId="urn:microsoft.com/office/officeart/2005/8/layout/vList3"/>
    <dgm:cxn modelId="{BF830415-A026-46ED-9542-D22A57FFCF21}" type="presParOf" srcId="{3BA14645-4EDF-4F44-873B-8A36B78267A8}" destId="{7F6642CD-8547-426A-A87F-A2A21C20BA7E}" srcOrd="9" destOrd="0" presId="urn:microsoft.com/office/officeart/2005/8/layout/vList3"/>
    <dgm:cxn modelId="{55A71587-D0A2-4837-8EAF-5BF978CBB5B0}" type="presParOf" srcId="{3BA14645-4EDF-4F44-873B-8A36B78267A8}" destId="{9059D527-DC97-4FB5-9F3B-F38DEB1942BB}" srcOrd="10" destOrd="0" presId="urn:microsoft.com/office/officeart/2005/8/layout/vList3"/>
    <dgm:cxn modelId="{9941A584-627E-449D-BB0F-2CF0CACBE42B}" type="presParOf" srcId="{9059D527-DC97-4FB5-9F3B-F38DEB1942BB}" destId="{9225DC80-DA8E-4683-849C-0864FCABC2D5}" srcOrd="0" destOrd="0" presId="urn:microsoft.com/office/officeart/2005/8/layout/vList3"/>
    <dgm:cxn modelId="{B60DEBA0-A36F-4212-933F-1C5D3439AD21}" type="presParOf" srcId="{9059D527-DC97-4FB5-9F3B-F38DEB1942BB}" destId="{0636E98A-2E51-4F2D-B5BB-BB30FBEE01F5}" srcOrd="1" destOrd="0" presId="urn:microsoft.com/office/officeart/2005/8/layout/vList3"/>
    <dgm:cxn modelId="{E8994D07-E224-4E11-A7FF-A22F2BDDEBC7}" type="presParOf" srcId="{3BA14645-4EDF-4F44-873B-8A36B78267A8}" destId="{4036F612-661B-4693-BE97-405F734AC0F0}" srcOrd="11" destOrd="0" presId="urn:microsoft.com/office/officeart/2005/8/layout/vList3"/>
    <dgm:cxn modelId="{7C7C3024-3237-4C17-BB8E-C0778F0875EF}" type="presParOf" srcId="{3BA14645-4EDF-4F44-873B-8A36B78267A8}" destId="{5C81C89E-0ACE-481B-901E-41FFB5DD1D51}" srcOrd="12" destOrd="0" presId="urn:microsoft.com/office/officeart/2005/8/layout/vList3"/>
    <dgm:cxn modelId="{836E4837-0E4B-4F4F-A658-85CFFC6CE87A}" type="presParOf" srcId="{5C81C89E-0ACE-481B-901E-41FFB5DD1D51}" destId="{D51133E5-8E51-43DA-ABFC-265C50B6BDF0}" srcOrd="0" destOrd="0" presId="urn:microsoft.com/office/officeart/2005/8/layout/vList3"/>
    <dgm:cxn modelId="{A2DE9C81-9A2B-46FB-81F7-10E5EED9E84A}" type="presParOf" srcId="{5C81C89E-0ACE-481B-901E-41FFB5DD1D51}" destId="{4B501DE6-3FC8-40A0-88DF-7EBF8E3E03D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6B26BA-6764-4B3D-886E-2E162841B023}" type="doc">
      <dgm:prSet loTypeId="urn:microsoft.com/office/officeart/2005/8/layout/vList3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ACF1F5AD-FE28-4E6A-9F8B-DA110825BFC7}">
      <dgm:prSet custT="1"/>
      <dgm:spPr>
        <a:solidFill>
          <a:prstClr val="whit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28188" tIns="91440" rIns="170688" bIns="9144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Вариативные модули </a:t>
          </a:r>
        </a:p>
      </dgm:t>
    </dgm:pt>
    <dgm:pt modelId="{6F518BF7-67E2-4232-8E00-71260588795A}" type="parTrans" cxnId="{6510B3E1-F1C3-45C7-B82E-70292319FEA5}">
      <dgm:prSet/>
      <dgm:spPr/>
      <dgm:t>
        <a:bodyPr/>
        <a:lstStyle/>
        <a:p>
          <a:endParaRPr lang="ru-RU"/>
        </a:p>
      </dgm:t>
    </dgm:pt>
    <dgm:pt modelId="{4B86E9A2-BAA3-48B4-8CEE-C6F083EC1616}" type="sibTrans" cxnId="{6510B3E1-F1C3-45C7-B82E-70292319FEA5}">
      <dgm:prSet/>
      <dgm:spPr/>
      <dgm:t>
        <a:bodyPr/>
        <a:lstStyle/>
        <a:p>
          <a:endParaRPr lang="ru-RU"/>
        </a:p>
      </dgm:t>
    </dgm:pt>
    <dgm:pt modelId="{CC60CD0F-A9A2-44A8-8C13-94BDD4FED2D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Ключевые общешкольные дела</a:t>
          </a:r>
        </a:p>
      </dgm:t>
    </dgm:pt>
    <dgm:pt modelId="{20258416-CFEE-4FCE-B1EC-383AD3F7FA99}" type="parTrans" cxnId="{5E064B75-338B-4686-9C2B-9A4DAFBF6D1F}">
      <dgm:prSet/>
      <dgm:spPr/>
      <dgm:t>
        <a:bodyPr/>
        <a:lstStyle/>
        <a:p>
          <a:endParaRPr lang="ru-RU"/>
        </a:p>
      </dgm:t>
    </dgm:pt>
    <dgm:pt modelId="{529DDC4C-7E97-4D13-91A8-CC05B9E1DFA5}" type="sibTrans" cxnId="{5E064B75-338B-4686-9C2B-9A4DAFBF6D1F}">
      <dgm:prSet/>
      <dgm:spPr/>
      <dgm:t>
        <a:bodyPr/>
        <a:lstStyle/>
        <a:p>
          <a:endParaRPr lang="ru-RU"/>
        </a:p>
      </dgm:t>
    </dgm:pt>
    <dgm:pt modelId="{7105AB0C-4B47-4E0B-A464-FFB7FDE6D25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Детские общественные объединения</a:t>
          </a:r>
        </a:p>
      </dgm:t>
    </dgm:pt>
    <dgm:pt modelId="{987BF18C-A264-4516-AB71-9C7573B22773}" type="parTrans" cxnId="{B5F5223A-FA3D-4FD5-BFDD-926ECEC5F328}">
      <dgm:prSet/>
      <dgm:spPr/>
      <dgm:t>
        <a:bodyPr/>
        <a:lstStyle/>
        <a:p>
          <a:endParaRPr lang="ru-RU"/>
        </a:p>
      </dgm:t>
    </dgm:pt>
    <dgm:pt modelId="{6825AAA7-33F8-4AB1-B1CB-D269F62CD6B2}" type="sibTrans" cxnId="{B5F5223A-FA3D-4FD5-BFDD-926ECEC5F328}">
      <dgm:prSet/>
      <dgm:spPr/>
      <dgm:t>
        <a:bodyPr/>
        <a:lstStyle/>
        <a:p>
          <a:endParaRPr lang="ru-RU"/>
        </a:p>
      </dgm:t>
    </dgm:pt>
    <dgm:pt modelId="{9864D8F2-E733-4CB2-8969-8D8E1C4E82C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Школьные и социальные медиа </a:t>
          </a:r>
        </a:p>
      </dgm:t>
    </dgm:pt>
    <dgm:pt modelId="{C6F2B8F6-2E22-4A7A-9950-2C7CF8510E04}" type="parTrans" cxnId="{C477ED6D-6336-4A3A-9CFE-4020DCE836AE}">
      <dgm:prSet/>
      <dgm:spPr/>
      <dgm:t>
        <a:bodyPr/>
        <a:lstStyle/>
        <a:p>
          <a:endParaRPr lang="ru-RU"/>
        </a:p>
      </dgm:t>
    </dgm:pt>
    <dgm:pt modelId="{506D2767-0430-45AF-9975-95039811CE9C}" type="sibTrans" cxnId="{C477ED6D-6336-4A3A-9CFE-4020DCE836AE}">
      <dgm:prSet/>
      <dgm:spPr/>
      <dgm:t>
        <a:bodyPr/>
        <a:lstStyle/>
        <a:p>
          <a:endParaRPr lang="ru-RU"/>
        </a:p>
      </dgm:t>
    </dgm:pt>
    <dgm:pt modelId="{86224BE9-3AE9-49F5-B280-812F4348929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Экскурсии, экспедиции, походы </a:t>
          </a:r>
        </a:p>
      </dgm:t>
    </dgm:pt>
    <dgm:pt modelId="{DB36638E-B3BF-472A-828B-BD2D718A6B8A}" type="parTrans" cxnId="{8CCB29DF-5A1C-4B11-AF3D-5D936C1C79F4}">
      <dgm:prSet/>
      <dgm:spPr/>
      <dgm:t>
        <a:bodyPr/>
        <a:lstStyle/>
        <a:p>
          <a:endParaRPr lang="ru-RU"/>
        </a:p>
      </dgm:t>
    </dgm:pt>
    <dgm:pt modelId="{65BF4264-A0D5-4521-A900-C0B36BB5CA38}" type="sibTrans" cxnId="{8CCB29DF-5A1C-4B11-AF3D-5D936C1C79F4}">
      <dgm:prSet/>
      <dgm:spPr/>
      <dgm:t>
        <a:bodyPr/>
        <a:lstStyle/>
        <a:p>
          <a:endParaRPr lang="ru-RU"/>
        </a:p>
      </dgm:t>
    </dgm:pt>
    <dgm:pt modelId="{DEC11AE0-F67B-4520-8B60-C2700EE565E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Организация предметно-эстетической среды</a:t>
          </a:r>
        </a:p>
      </dgm:t>
    </dgm:pt>
    <dgm:pt modelId="{6FEF3992-6067-4FA5-8E22-5651D3CF9C59}" type="parTrans" cxnId="{501CFD2B-268C-40CD-A8A1-419312B2A2C2}">
      <dgm:prSet/>
      <dgm:spPr/>
      <dgm:t>
        <a:bodyPr/>
        <a:lstStyle/>
        <a:p>
          <a:endParaRPr lang="ru-RU"/>
        </a:p>
      </dgm:t>
    </dgm:pt>
    <dgm:pt modelId="{EC416BEE-CCA7-4B74-967A-B885FF2A1BA8}" type="sibTrans" cxnId="{501CFD2B-268C-40CD-A8A1-419312B2A2C2}">
      <dgm:prSet/>
      <dgm:spPr/>
      <dgm:t>
        <a:bodyPr/>
        <a:lstStyle/>
        <a:p>
          <a:endParaRPr lang="ru-RU"/>
        </a:p>
      </dgm:t>
    </dgm:pt>
    <dgm:pt modelId="{1F9DBE31-AACD-4701-9A00-7C7CCB08D349}" type="pres">
      <dgm:prSet presAssocID="{226B26BA-6764-4B3D-886E-2E162841B02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721375-787A-4181-A98E-9A01916BC700}" type="pres">
      <dgm:prSet presAssocID="{ACF1F5AD-FE28-4E6A-9F8B-DA110825BFC7}" presName="composite" presStyleCnt="0"/>
      <dgm:spPr/>
    </dgm:pt>
    <dgm:pt modelId="{D4C2811A-817F-4F80-AF2A-89A7CA60697D}" type="pres">
      <dgm:prSet presAssocID="{ACF1F5AD-FE28-4E6A-9F8B-DA110825BFC7}" presName="imgShp" presStyleLbl="fgImgPlace1" presStyleIdx="0" presStyleCnt="6" custLinFactNeighborX="-4059" custLinFactNeighborY="-51814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6FF7E0FE-82A3-489B-B9C2-69C609989F06}" type="pres">
      <dgm:prSet presAssocID="{ACF1F5AD-FE28-4E6A-9F8B-DA110825BFC7}" presName="txShp" presStyleLbl="node1" presStyleIdx="0" presStyleCnt="6" custScaleX="101353">
        <dgm:presLayoutVars>
          <dgm:bulletEnabled val="1"/>
        </dgm:presLayoutVars>
      </dgm:prSet>
      <dgm:spPr>
        <a:xfrm rot="10800000">
          <a:off x="1368057" y="1283"/>
          <a:ext cx="5188830" cy="521976"/>
        </a:xfrm>
        <a:prstGeom prst="homePlate">
          <a:avLst/>
        </a:prstGeom>
      </dgm:spPr>
      <dgm:t>
        <a:bodyPr/>
        <a:lstStyle/>
        <a:p>
          <a:endParaRPr lang="ru-RU"/>
        </a:p>
      </dgm:t>
    </dgm:pt>
    <dgm:pt modelId="{50741E9B-7227-443E-AF0A-A827395C1012}" type="pres">
      <dgm:prSet presAssocID="{4B86E9A2-BAA3-48B4-8CEE-C6F083EC1616}" presName="spacing" presStyleCnt="0"/>
      <dgm:spPr/>
    </dgm:pt>
    <dgm:pt modelId="{F65F34B7-55E4-4ED1-B46C-5899305FCD34}" type="pres">
      <dgm:prSet presAssocID="{CC60CD0F-A9A2-44A8-8C13-94BDD4FED2D4}" presName="composite" presStyleCnt="0"/>
      <dgm:spPr/>
    </dgm:pt>
    <dgm:pt modelId="{58501909-7C4D-457B-B0FE-58E85FA14207}" type="pres">
      <dgm:prSet presAssocID="{CC60CD0F-A9A2-44A8-8C13-94BDD4FED2D4}" presName="imgShp" presStyleLbl="fgImgPlace1" presStyleIdx="1" presStyleCnt="6"/>
      <dgm:spPr>
        <a:solidFill>
          <a:schemeClr val="accent4">
            <a:lumMod val="20000"/>
            <a:lumOff val="80000"/>
          </a:schemeClr>
        </a:solidFill>
      </dgm:spPr>
    </dgm:pt>
    <dgm:pt modelId="{99141183-32AD-4E8E-B07B-6E2D00B865B6}" type="pres">
      <dgm:prSet presAssocID="{CC60CD0F-A9A2-44A8-8C13-94BDD4FED2D4}" presName="txShp" presStyleLbl="node1" presStyleIdx="1" presStyleCnt="6" custScaleX="102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593C2-B799-4A93-A4D4-8CA4828E8703}" type="pres">
      <dgm:prSet presAssocID="{529DDC4C-7E97-4D13-91A8-CC05B9E1DFA5}" presName="spacing" presStyleCnt="0"/>
      <dgm:spPr/>
    </dgm:pt>
    <dgm:pt modelId="{5CA43CD1-23A2-4722-B528-F9D6BC4AB18A}" type="pres">
      <dgm:prSet presAssocID="{7105AB0C-4B47-4E0B-A464-FFB7FDE6D25F}" presName="composite" presStyleCnt="0"/>
      <dgm:spPr/>
    </dgm:pt>
    <dgm:pt modelId="{1C4B966C-F37F-4E27-B0D2-543A8C50240A}" type="pres">
      <dgm:prSet presAssocID="{7105AB0C-4B47-4E0B-A464-FFB7FDE6D25F}" presName="imgShp" presStyleLbl="fgImgPlace1" presStyleIdx="2" presStyleCnt="6"/>
      <dgm:spPr>
        <a:solidFill>
          <a:schemeClr val="accent4">
            <a:lumMod val="20000"/>
            <a:lumOff val="80000"/>
          </a:schemeClr>
        </a:solidFill>
      </dgm:spPr>
    </dgm:pt>
    <dgm:pt modelId="{A803C4F9-39DF-4FFC-9AFA-811C708F9BFE}" type="pres">
      <dgm:prSet presAssocID="{7105AB0C-4B47-4E0B-A464-FFB7FDE6D25F}" presName="txShp" presStyleLbl="node1" presStyleIdx="2" presStyleCnt="6" custScaleX="101654" custScaleY="1279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21CB3-3AE4-4549-8560-5E73AEB7A8E1}" type="pres">
      <dgm:prSet presAssocID="{6825AAA7-33F8-4AB1-B1CB-D269F62CD6B2}" presName="spacing" presStyleCnt="0"/>
      <dgm:spPr/>
    </dgm:pt>
    <dgm:pt modelId="{6E36A0AA-3C41-485F-A1DE-4884E2CE3906}" type="pres">
      <dgm:prSet presAssocID="{9864D8F2-E733-4CB2-8969-8D8E1C4E82C7}" presName="composite" presStyleCnt="0"/>
      <dgm:spPr/>
    </dgm:pt>
    <dgm:pt modelId="{23D83C0C-09C1-49DB-8D85-5F5B5B2D720C}" type="pres">
      <dgm:prSet presAssocID="{9864D8F2-E733-4CB2-8969-8D8E1C4E82C7}" presName="imgShp" presStyleLbl="fgImgPlace1" presStyleIdx="3" presStyleCnt="6"/>
      <dgm:spPr>
        <a:solidFill>
          <a:schemeClr val="accent4">
            <a:lumMod val="20000"/>
            <a:lumOff val="80000"/>
          </a:schemeClr>
        </a:solidFill>
      </dgm:spPr>
    </dgm:pt>
    <dgm:pt modelId="{07F75A0B-3696-4EC5-BACE-FF60A8526E9C}" type="pres">
      <dgm:prSet presAssocID="{9864D8F2-E733-4CB2-8969-8D8E1C4E82C7}" presName="txShp" presStyleLbl="node1" presStyleIdx="3" presStyleCnt="6" custScaleX="102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EEB82-7841-4502-AE31-482309EA06B3}" type="pres">
      <dgm:prSet presAssocID="{506D2767-0430-45AF-9975-95039811CE9C}" presName="spacing" presStyleCnt="0"/>
      <dgm:spPr/>
    </dgm:pt>
    <dgm:pt modelId="{792DDEF0-7B45-4A7E-8417-7E0E53F8E0B7}" type="pres">
      <dgm:prSet presAssocID="{86224BE9-3AE9-49F5-B280-812F4348929D}" presName="composite" presStyleCnt="0"/>
      <dgm:spPr/>
    </dgm:pt>
    <dgm:pt modelId="{924FAF92-5B87-4FE3-97C0-F7870E65DCA9}" type="pres">
      <dgm:prSet presAssocID="{86224BE9-3AE9-49F5-B280-812F4348929D}" presName="imgShp" presStyleLbl="fgImgPlace1" presStyleIdx="4" presStyleCnt="6"/>
      <dgm:spPr>
        <a:solidFill>
          <a:schemeClr val="accent4">
            <a:lumMod val="20000"/>
            <a:lumOff val="80000"/>
          </a:schemeClr>
        </a:solidFill>
      </dgm:spPr>
    </dgm:pt>
    <dgm:pt modelId="{BCFCA38C-F0AA-4C9E-A8BF-FA00410DC585}" type="pres">
      <dgm:prSet presAssocID="{86224BE9-3AE9-49F5-B280-812F4348929D}" presName="txShp" presStyleLbl="node1" presStyleIdx="4" presStyleCnt="6" custScaleX="102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4DC95-E65B-4753-8363-1FA0B0D45D47}" type="pres">
      <dgm:prSet presAssocID="{65BF4264-A0D5-4521-A900-C0B36BB5CA38}" presName="spacing" presStyleCnt="0"/>
      <dgm:spPr/>
    </dgm:pt>
    <dgm:pt modelId="{57E34759-CC04-41B9-913E-4F338FECAD02}" type="pres">
      <dgm:prSet presAssocID="{DEC11AE0-F67B-4520-8B60-C2700EE565ED}" presName="composite" presStyleCnt="0"/>
      <dgm:spPr/>
    </dgm:pt>
    <dgm:pt modelId="{DD16C9C2-36DC-4604-BA2A-DD5213285891}" type="pres">
      <dgm:prSet presAssocID="{DEC11AE0-F67B-4520-8B60-C2700EE565ED}" presName="imgShp" presStyleLbl="fgImgPlace1" presStyleIdx="5" presStyleCnt="6"/>
      <dgm:spPr>
        <a:solidFill>
          <a:schemeClr val="accent4">
            <a:lumMod val="20000"/>
            <a:lumOff val="80000"/>
          </a:schemeClr>
        </a:solidFill>
      </dgm:spPr>
    </dgm:pt>
    <dgm:pt modelId="{98182A97-9030-414A-BDDC-91E1F9C5DC8E}" type="pres">
      <dgm:prSet presAssocID="{DEC11AE0-F67B-4520-8B60-C2700EE565ED}" presName="txShp" presStyleLbl="node1" presStyleIdx="5" presStyleCnt="6" custScaleX="106003" custScaleY="118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9A4883-7E43-48C2-B5B5-3C216E815946}" type="presOf" srcId="{9864D8F2-E733-4CB2-8969-8D8E1C4E82C7}" destId="{07F75A0B-3696-4EC5-BACE-FF60A8526E9C}" srcOrd="0" destOrd="0" presId="urn:microsoft.com/office/officeart/2005/8/layout/vList3"/>
    <dgm:cxn modelId="{8CCB29DF-5A1C-4B11-AF3D-5D936C1C79F4}" srcId="{226B26BA-6764-4B3D-886E-2E162841B023}" destId="{86224BE9-3AE9-49F5-B280-812F4348929D}" srcOrd="4" destOrd="0" parTransId="{DB36638E-B3BF-472A-828B-BD2D718A6B8A}" sibTransId="{65BF4264-A0D5-4521-A900-C0B36BB5CA38}"/>
    <dgm:cxn modelId="{C477ED6D-6336-4A3A-9CFE-4020DCE836AE}" srcId="{226B26BA-6764-4B3D-886E-2E162841B023}" destId="{9864D8F2-E733-4CB2-8969-8D8E1C4E82C7}" srcOrd="3" destOrd="0" parTransId="{C6F2B8F6-2E22-4A7A-9950-2C7CF8510E04}" sibTransId="{506D2767-0430-45AF-9975-95039811CE9C}"/>
    <dgm:cxn modelId="{1632CF0A-D8CC-42B1-A8E8-E859BDFC5BD1}" type="presOf" srcId="{ACF1F5AD-FE28-4E6A-9F8B-DA110825BFC7}" destId="{6FF7E0FE-82A3-489B-B9C2-69C609989F06}" srcOrd="0" destOrd="0" presId="urn:microsoft.com/office/officeart/2005/8/layout/vList3"/>
    <dgm:cxn modelId="{AC9D1065-0E7E-40C7-B72D-22502599A020}" type="presOf" srcId="{CC60CD0F-A9A2-44A8-8C13-94BDD4FED2D4}" destId="{99141183-32AD-4E8E-B07B-6E2D00B865B6}" srcOrd="0" destOrd="0" presId="urn:microsoft.com/office/officeart/2005/8/layout/vList3"/>
    <dgm:cxn modelId="{5E064B75-338B-4686-9C2B-9A4DAFBF6D1F}" srcId="{226B26BA-6764-4B3D-886E-2E162841B023}" destId="{CC60CD0F-A9A2-44A8-8C13-94BDD4FED2D4}" srcOrd="1" destOrd="0" parTransId="{20258416-CFEE-4FCE-B1EC-383AD3F7FA99}" sibTransId="{529DDC4C-7E97-4D13-91A8-CC05B9E1DFA5}"/>
    <dgm:cxn modelId="{6DB79645-315F-4B2F-BAF5-D118B5F5F071}" type="presOf" srcId="{DEC11AE0-F67B-4520-8B60-C2700EE565ED}" destId="{98182A97-9030-414A-BDDC-91E1F9C5DC8E}" srcOrd="0" destOrd="0" presId="urn:microsoft.com/office/officeart/2005/8/layout/vList3"/>
    <dgm:cxn modelId="{ABE22D63-9706-414E-A9BA-E43E78F9D694}" type="presOf" srcId="{226B26BA-6764-4B3D-886E-2E162841B023}" destId="{1F9DBE31-AACD-4701-9A00-7C7CCB08D349}" srcOrd="0" destOrd="0" presId="urn:microsoft.com/office/officeart/2005/8/layout/vList3"/>
    <dgm:cxn modelId="{6510B3E1-F1C3-45C7-B82E-70292319FEA5}" srcId="{226B26BA-6764-4B3D-886E-2E162841B023}" destId="{ACF1F5AD-FE28-4E6A-9F8B-DA110825BFC7}" srcOrd="0" destOrd="0" parTransId="{6F518BF7-67E2-4232-8E00-71260588795A}" sibTransId="{4B86E9A2-BAA3-48B4-8CEE-C6F083EC1616}"/>
    <dgm:cxn modelId="{CC71598B-BDA1-40A6-A9F6-18F77889C899}" type="presOf" srcId="{7105AB0C-4B47-4E0B-A464-FFB7FDE6D25F}" destId="{A803C4F9-39DF-4FFC-9AFA-811C708F9BFE}" srcOrd="0" destOrd="0" presId="urn:microsoft.com/office/officeart/2005/8/layout/vList3"/>
    <dgm:cxn modelId="{B5F5223A-FA3D-4FD5-BFDD-926ECEC5F328}" srcId="{226B26BA-6764-4B3D-886E-2E162841B023}" destId="{7105AB0C-4B47-4E0B-A464-FFB7FDE6D25F}" srcOrd="2" destOrd="0" parTransId="{987BF18C-A264-4516-AB71-9C7573B22773}" sibTransId="{6825AAA7-33F8-4AB1-B1CB-D269F62CD6B2}"/>
    <dgm:cxn modelId="{538BFB85-A715-4295-87FE-AD1584260C92}" type="presOf" srcId="{86224BE9-3AE9-49F5-B280-812F4348929D}" destId="{BCFCA38C-F0AA-4C9E-A8BF-FA00410DC585}" srcOrd="0" destOrd="0" presId="urn:microsoft.com/office/officeart/2005/8/layout/vList3"/>
    <dgm:cxn modelId="{501CFD2B-268C-40CD-A8A1-419312B2A2C2}" srcId="{226B26BA-6764-4B3D-886E-2E162841B023}" destId="{DEC11AE0-F67B-4520-8B60-C2700EE565ED}" srcOrd="5" destOrd="0" parTransId="{6FEF3992-6067-4FA5-8E22-5651D3CF9C59}" sibTransId="{EC416BEE-CCA7-4B74-967A-B885FF2A1BA8}"/>
    <dgm:cxn modelId="{91284ADD-338B-4363-BA85-65F07D556D03}" type="presParOf" srcId="{1F9DBE31-AACD-4701-9A00-7C7CCB08D349}" destId="{A5721375-787A-4181-A98E-9A01916BC700}" srcOrd="0" destOrd="0" presId="urn:microsoft.com/office/officeart/2005/8/layout/vList3"/>
    <dgm:cxn modelId="{51600BCE-265E-4201-AD8F-54D9B75987A9}" type="presParOf" srcId="{A5721375-787A-4181-A98E-9A01916BC700}" destId="{D4C2811A-817F-4F80-AF2A-89A7CA60697D}" srcOrd="0" destOrd="0" presId="urn:microsoft.com/office/officeart/2005/8/layout/vList3"/>
    <dgm:cxn modelId="{D6D0640E-92A3-4E6C-A7FE-B5F0B734CB30}" type="presParOf" srcId="{A5721375-787A-4181-A98E-9A01916BC700}" destId="{6FF7E0FE-82A3-489B-B9C2-69C609989F06}" srcOrd="1" destOrd="0" presId="urn:microsoft.com/office/officeart/2005/8/layout/vList3"/>
    <dgm:cxn modelId="{E33C35AD-A7F8-44B0-AC1B-CE0D1670E3A3}" type="presParOf" srcId="{1F9DBE31-AACD-4701-9A00-7C7CCB08D349}" destId="{50741E9B-7227-443E-AF0A-A827395C1012}" srcOrd="1" destOrd="0" presId="urn:microsoft.com/office/officeart/2005/8/layout/vList3"/>
    <dgm:cxn modelId="{DF89BFA0-53E1-4DC2-A189-CFC40F6E3158}" type="presParOf" srcId="{1F9DBE31-AACD-4701-9A00-7C7CCB08D349}" destId="{F65F34B7-55E4-4ED1-B46C-5899305FCD34}" srcOrd="2" destOrd="0" presId="urn:microsoft.com/office/officeart/2005/8/layout/vList3"/>
    <dgm:cxn modelId="{6ADBA2C7-90FA-4B79-8CBD-F89C0C929686}" type="presParOf" srcId="{F65F34B7-55E4-4ED1-B46C-5899305FCD34}" destId="{58501909-7C4D-457B-B0FE-58E85FA14207}" srcOrd="0" destOrd="0" presId="urn:microsoft.com/office/officeart/2005/8/layout/vList3"/>
    <dgm:cxn modelId="{C73CE0F1-A376-4553-B126-D695FD3F64D0}" type="presParOf" srcId="{F65F34B7-55E4-4ED1-B46C-5899305FCD34}" destId="{99141183-32AD-4E8E-B07B-6E2D00B865B6}" srcOrd="1" destOrd="0" presId="urn:microsoft.com/office/officeart/2005/8/layout/vList3"/>
    <dgm:cxn modelId="{6D20E6BD-7910-49CE-84AF-D1C5AAAE31D2}" type="presParOf" srcId="{1F9DBE31-AACD-4701-9A00-7C7CCB08D349}" destId="{194593C2-B799-4A93-A4D4-8CA4828E8703}" srcOrd="3" destOrd="0" presId="urn:microsoft.com/office/officeart/2005/8/layout/vList3"/>
    <dgm:cxn modelId="{67798238-CD5C-4D51-9164-30B5E6FCA30B}" type="presParOf" srcId="{1F9DBE31-AACD-4701-9A00-7C7CCB08D349}" destId="{5CA43CD1-23A2-4722-B528-F9D6BC4AB18A}" srcOrd="4" destOrd="0" presId="urn:microsoft.com/office/officeart/2005/8/layout/vList3"/>
    <dgm:cxn modelId="{817325E5-4DBA-4E44-9CD8-DCBC04C70FC6}" type="presParOf" srcId="{5CA43CD1-23A2-4722-B528-F9D6BC4AB18A}" destId="{1C4B966C-F37F-4E27-B0D2-543A8C50240A}" srcOrd="0" destOrd="0" presId="urn:microsoft.com/office/officeart/2005/8/layout/vList3"/>
    <dgm:cxn modelId="{C2BDC40D-6EC0-418C-A7B1-C2726249EE1D}" type="presParOf" srcId="{5CA43CD1-23A2-4722-B528-F9D6BC4AB18A}" destId="{A803C4F9-39DF-4FFC-9AFA-811C708F9BFE}" srcOrd="1" destOrd="0" presId="urn:microsoft.com/office/officeart/2005/8/layout/vList3"/>
    <dgm:cxn modelId="{43C7C430-7557-4950-9983-429C5C2E3662}" type="presParOf" srcId="{1F9DBE31-AACD-4701-9A00-7C7CCB08D349}" destId="{4A221CB3-3AE4-4549-8560-5E73AEB7A8E1}" srcOrd="5" destOrd="0" presId="urn:microsoft.com/office/officeart/2005/8/layout/vList3"/>
    <dgm:cxn modelId="{FB2A25F4-8BE7-4013-9F49-5A79D86EFCF1}" type="presParOf" srcId="{1F9DBE31-AACD-4701-9A00-7C7CCB08D349}" destId="{6E36A0AA-3C41-485F-A1DE-4884E2CE3906}" srcOrd="6" destOrd="0" presId="urn:microsoft.com/office/officeart/2005/8/layout/vList3"/>
    <dgm:cxn modelId="{7BE4587E-4599-4429-AAAD-80D4407B32EC}" type="presParOf" srcId="{6E36A0AA-3C41-485F-A1DE-4884E2CE3906}" destId="{23D83C0C-09C1-49DB-8D85-5F5B5B2D720C}" srcOrd="0" destOrd="0" presId="urn:microsoft.com/office/officeart/2005/8/layout/vList3"/>
    <dgm:cxn modelId="{B9B74CAB-79D0-43D9-B1FF-150FF922F42A}" type="presParOf" srcId="{6E36A0AA-3C41-485F-A1DE-4884E2CE3906}" destId="{07F75A0B-3696-4EC5-BACE-FF60A8526E9C}" srcOrd="1" destOrd="0" presId="urn:microsoft.com/office/officeart/2005/8/layout/vList3"/>
    <dgm:cxn modelId="{E9B86424-63FB-4BD0-B86D-B0F56460425F}" type="presParOf" srcId="{1F9DBE31-AACD-4701-9A00-7C7CCB08D349}" destId="{5D7EEB82-7841-4502-AE31-482309EA06B3}" srcOrd="7" destOrd="0" presId="urn:microsoft.com/office/officeart/2005/8/layout/vList3"/>
    <dgm:cxn modelId="{6FBA0DE0-E856-4F73-A898-120D088A0A86}" type="presParOf" srcId="{1F9DBE31-AACD-4701-9A00-7C7CCB08D349}" destId="{792DDEF0-7B45-4A7E-8417-7E0E53F8E0B7}" srcOrd="8" destOrd="0" presId="urn:microsoft.com/office/officeart/2005/8/layout/vList3"/>
    <dgm:cxn modelId="{3AFA237C-DC8D-4446-840D-AAA3A33B9009}" type="presParOf" srcId="{792DDEF0-7B45-4A7E-8417-7E0E53F8E0B7}" destId="{924FAF92-5B87-4FE3-97C0-F7870E65DCA9}" srcOrd="0" destOrd="0" presId="urn:microsoft.com/office/officeart/2005/8/layout/vList3"/>
    <dgm:cxn modelId="{AC0DE9E7-219B-45BA-A89B-D26B96169FFB}" type="presParOf" srcId="{792DDEF0-7B45-4A7E-8417-7E0E53F8E0B7}" destId="{BCFCA38C-F0AA-4C9E-A8BF-FA00410DC585}" srcOrd="1" destOrd="0" presId="urn:microsoft.com/office/officeart/2005/8/layout/vList3"/>
    <dgm:cxn modelId="{7E992D9E-185C-4097-8AC7-7FAD6F7B9E14}" type="presParOf" srcId="{1F9DBE31-AACD-4701-9A00-7C7CCB08D349}" destId="{1424DC95-E65B-4753-8363-1FA0B0D45D47}" srcOrd="9" destOrd="0" presId="urn:microsoft.com/office/officeart/2005/8/layout/vList3"/>
    <dgm:cxn modelId="{DF66ACA6-8BDB-45D2-A883-F5A07CE5295D}" type="presParOf" srcId="{1F9DBE31-AACD-4701-9A00-7C7CCB08D349}" destId="{57E34759-CC04-41B9-913E-4F338FECAD02}" srcOrd="10" destOrd="0" presId="urn:microsoft.com/office/officeart/2005/8/layout/vList3"/>
    <dgm:cxn modelId="{90FC29DF-19C0-45C1-9A25-F52FC56B9F91}" type="presParOf" srcId="{57E34759-CC04-41B9-913E-4F338FECAD02}" destId="{DD16C9C2-36DC-4604-BA2A-DD5213285891}" srcOrd="0" destOrd="0" presId="urn:microsoft.com/office/officeart/2005/8/layout/vList3"/>
    <dgm:cxn modelId="{8445AE51-A060-4830-8583-F1016A0617E9}" type="presParOf" srcId="{57E34759-CC04-41B9-913E-4F338FECAD02}" destId="{98182A97-9030-414A-BDDC-91E1F9C5DC8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3A0E27-08F4-4CD3-8B9E-5528BBC74185}" type="doc">
      <dgm:prSet loTypeId="urn:microsoft.com/office/officeart/2008/layout/AlternatingPictureBlocks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4B03F4C6-4C43-4372-99DC-B27F710F25DC}">
      <dgm:prSet/>
      <dgm:spPr/>
      <dgm:t>
        <a:bodyPr/>
        <a:lstStyle/>
        <a:p>
          <a:pPr algn="ctr"/>
          <a:r>
            <a:rPr lang="ru-RU" dirty="0"/>
            <a:t>основные принципы самоанализа</a:t>
          </a:r>
        </a:p>
      </dgm:t>
    </dgm:pt>
    <dgm:pt modelId="{EE3EB88C-2C7D-438B-B8D3-47DB727DDC94}" type="parTrans" cxnId="{694EC240-C6FA-4B01-90ED-2CA452A3ACD3}">
      <dgm:prSet/>
      <dgm:spPr/>
      <dgm:t>
        <a:bodyPr/>
        <a:lstStyle/>
        <a:p>
          <a:pPr algn="ctr"/>
          <a:endParaRPr lang="ru-RU"/>
        </a:p>
      </dgm:t>
    </dgm:pt>
    <dgm:pt modelId="{7B750E11-9A79-4AC3-9C1E-63ADDAEB53CE}" type="sibTrans" cxnId="{694EC240-C6FA-4B01-90ED-2CA452A3ACD3}">
      <dgm:prSet/>
      <dgm:spPr/>
      <dgm:t>
        <a:bodyPr/>
        <a:lstStyle/>
        <a:p>
          <a:pPr algn="ctr"/>
          <a:endParaRPr lang="ru-RU"/>
        </a:p>
      </dgm:t>
    </dgm:pt>
    <dgm:pt modelId="{8F3D7502-4E62-4B47-AFD5-14D0CDE1993F}">
      <dgm:prSet/>
      <dgm:spPr/>
      <dgm:t>
        <a:bodyPr/>
        <a:lstStyle/>
        <a:p>
          <a:pPr algn="ctr"/>
          <a:r>
            <a:rPr lang="ru-RU" dirty="0"/>
            <a:t>результаты воспитания</a:t>
          </a:r>
        </a:p>
      </dgm:t>
    </dgm:pt>
    <dgm:pt modelId="{D40AF541-BCF4-4108-AFE9-9ED0E0D92713}" type="parTrans" cxnId="{D04189D9-CE78-4B04-9781-B693B464593B}">
      <dgm:prSet/>
      <dgm:spPr/>
      <dgm:t>
        <a:bodyPr/>
        <a:lstStyle/>
        <a:p>
          <a:pPr algn="ctr"/>
          <a:endParaRPr lang="ru-RU"/>
        </a:p>
      </dgm:t>
    </dgm:pt>
    <dgm:pt modelId="{EADE9263-E729-4936-8F22-37CC6AC8E9A7}" type="sibTrans" cxnId="{D04189D9-CE78-4B04-9781-B693B464593B}">
      <dgm:prSet/>
      <dgm:spPr/>
      <dgm:t>
        <a:bodyPr/>
        <a:lstStyle/>
        <a:p>
          <a:pPr algn="ctr"/>
          <a:endParaRPr lang="ru-RU"/>
        </a:p>
      </dgm:t>
    </dgm:pt>
    <dgm:pt modelId="{D944A172-CEE9-4F44-8483-5A230A419A90}">
      <dgm:prSet/>
      <dgm:spPr/>
      <dgm:t>
        <a:bodyPr/>
        <a:lstStyle/>
        <a:p>
          <a:pPr algn="ctr"/>
          <a:r>
            <a:rPr lang="ru-RU" dirty="0"/>
            <a:t>состояние воспитания</a:t>
          </a:r>
        </a:p>
      </dgm:t>
    </dgm:pt>
    <dgm:pt modelId="{C67AA004-A036-4892-9BE1-44BD2D09F293}" type="parTrans" cxnId="{3A006107-93CC-4AFE-8FB7-A5043C38EE31}">
      <dgm:prSet/>
      <dgm:spPr/>
      <dgm:t>
        <a:bodyPr/>
        <a:lstStyle/>
        <a:p>
          <a:pPr algn="ctr"/>
          <a:endParaRPr lang="ru-RU"/>
        </a:p>
      </dgm:t>
    </dgm:pt>
    <dgm:pt modelId="{1A5A8AA0-30D3-4DA1-AB84-35A926B2D036}" type="sibTrans" cxnId="{3A006107-93CC-4AFE-8FB7-A5043C38EE31}">
      <dgm:prSet/>
      <dgm:spPr/>
      <dgm:t>
        <a:bodyPr/>
        <a:lstStyle/>
        <a:p>
          <a:pPr algn="ctr"/>
          <a:endParaRPr lang="ru-RU"/>
        </a:p>
      </dgm:t>
    </dgm:pt>
    <dgm:pt modelId="{163F5CC7-86C8-4FE2-BE9C-80C31DC16F94}" type="pres">
      <dgm:prSet presAssocID="{C83A0E27-08F4-4CD3-8B9E-5528BBC7418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0D0BDA-4C29-46F2-A8E0-CF85285455D2}" type="pres">
      <dgm:prSet presAssocID="{4B03F4C6-4C43-4372-99DC-B27F710F25DC}" presName="comp" presStyleCnt="0"/>
      <dgm:spPr/>
    </dgm:pt>
    <dgm:pt modelId="{1F74AAD6-2050-4284-9B14-04FBB44E93C6}" type="pres">
      <dgm:prSet presAssocID="{4B03F4C6-4C43-4372-99DC-B27F710F25DC}" presName="rect2" presStyleLbl="node1" presStyleIdx="0" presStyleCnt="3" custScaleX="160941" custLinFactNeighborX="28663" custLinFactNeighborY="-1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E345F-F0EE-46F3-8FBC-FF69498EDC6E}" type="pres">
      <dgm:prSet presAssocID="{4B03F4C6-4C43-4372-99DC-B27F710F25DC}" presName="rect1" presStyleLbl="lnNode1" presStyleIdx="0" presStyleCnt="3"/>
      <dgm:spPr>
        <a:blipFill rotWithShape="1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</dgm:spPr>
    </dgm:pt>
    <dgm:pt modelId="{4AED0D91-7F30-404D-AC44-A6ECAEFFA69B}" type="pres">
      <dgm:prSet presAssocID="{7B750E11-9A79-4AC3-9C1E-63ADDAEB53CE}" presName="sibTrans" presStyleCnt="0"/>
      <dgm:spPr/>
    </dgm:pt>
    <dgm:pt modelId="{CB633A58-21E7-4826-B759-E4E2225A3CC0}" type="pres">
      <dgm:prSet presAssocID="{8F3D7502-4E62-4B47-AFD5-14D0CDE1993F}" presName="comp" presStyleCnt="0"/>
      <dgm:spPr/>
    </dgm:pt>
    <dgm:pt modelId="{39FC6A20-082F-4FA6-9890-81D5303E5EC7}" type="pres">
      <dgm:prSet presAssocID="{8F3D7502-4E62-4B47-AFD5-14D0CDE1993F}" presName="rect2" presStyleLbl="node1" presStyleIdx="1" presStyleCnt="3" custScaleX="163006" custLinFactNeighborX="381" custLinFactNeighborY="-10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1E781-7F06-4F6B-A131-80C434985B97}" type="pres">
      <dgm:prSet presAssocID="{8F3D7502-4E62-4B47-AFD5-14D0CDE1993F}" presName="rect1" presStyleLbl="lnNode1" presStyleIdx="1" presStyleCnt="3" custLinFactNeighborX="64889" custLinFactNeighborY="-11193"/>
      <dgm:spPr>
        <a:blipFill rotWithShape="1">
          <a:blip xmlns:r="http://schemas.openxmlformats.org/officeDocument/2006/relationships"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l="-1000" r="-1000"/>
          </a:stretch>
        </a:blipFill>
      </dgm:spPr>
    </dgm:pt>
    <dgm:pt modelId="{91D11E80-27B4-4ADB-9CE7-F7F250662BD8}" type="pres">
      <dgm:prSet presAssocID="{EADE9263-E729-4936-8F22-37CC6AC8E9A7}" presName="sibTrans" presStyleCnt="0"/>
      <dgm:spPr/>
    </dgm:pt>
    <dgm:pt modelId="{82FC93D9-B733-44E3-8D3F-5CEC18BBEE2E}" type="pres">
      <dgm:prSet presAssocID="{D944A172-CEE9-4F44-8483-5A230A419A90}" presName="comp" presStyleCnt="0"/>
      <dgm:spPr/>
    </dgm:pt>
    <dgm:pt modelId="{7F26E379-3B04-4C8B-B4AE-0BB411C755AB}" type="pres">
      <dgm:prSet presAssocID="{D944A172-CEE9-4F44-8483-5A230A419A90}" presName="rect2" presStyleLbl="node1" presStyleIdx="2" presStyleCnt="3" custScaleX="164210" custLinFactNeighborX="29063" custLinFactNeighborY="-19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DCD26-7D2A-490F-9EBB-05E07348CF55}" type="pres">
      <dgm:prSet presAssocID="{D944A172-CEE9-4F44-8483-5A230A419A90}" presName="rect1" presStyleLbl="lnNode1" presStyleIdx="2" presStyleCnt="3" custLinFactNeighborX="2318" custLinFactNeighborY="-20654"/>
      <dgm:spPr>
        <a:blipFill rotWithShape="1">
          <a:blip xmlns:r="http://schemas.openxmlformats.org/officeDocument/2006/relationships"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</dgm:spPr>
    </dgm:pt>
  </dgm:ptLst>
  <dgm:cxnLst>
    <dgm:cxn modelId="{40A5AA6A-34D1-42FA-A8EB-81F1394D6887}" type="presOf" srcId="{8F3D7502-4E62-4B47-AFD5-14D0CDE1993F}" destId="{39FC6A20-082F-4FA6-9890-81D5303E5EC7}" srcOrd="0" destOrd="0" presId="urn:microsoft.com/office/officeart/2008/layout/AlternatingPictureBlocks"/>
    <dgm:cxn modelId="{D04189D9-CE78-4B04-9781-B693B464593B}" srcId="{C83A0E27-08F4-4CD3-8B9E-5528BBC74185}" destId="{8F3D7502-4E62-4B47-AFD5-14D0CDE1993F}" srcOrd="1" destOrd="0" parTransId="{D40AF541-BCF4-4108-AFE9-9ED0E0D92713}" sibTransId="{EADE9263-E729-4936-8F22-37CC6AC8E9A7}"/>
    <dgm:cxn modelId="{8D1620F7-9455-40FC-9B95-C2CC60D63816}" type="presOf" srcId="{D944A172-CEE9-4F44-8483-5A230A419A90}" destId="{7F26E379-3B04-4C8B-B4AE-0BB411C755AB}" srcOrd="0" destOrd="0" presId="urn:microsoft.com/office/officeart/2008/layout/AlternatingPictureBlocks"/>
    <dgm:cxn modelId="{694EC240-C6FA-4B01-90ED-2CA452A3ACD3}" srcId="{C83A0E27-08F4-4CD3-8B9E-5528BBC74185}" destId="{4B03F4C6-4C43-4372-99DC-B27F710F25DC}" srcOrd="0" destOrd="0" parTransId="{EE3EB88C-2C7D-438B-B8D3-47DB727DDC94}" sibTransId="{7B750E11-9A79-4AC3-9C1E-63ADDAEB53CE}"/>
    <dgm:cxn modelId="{929577C4-0BDF-4395-83C4-882A86CC235A}" type="presOf" srcId="{C83A0E27-08F4-4CD3-8B9E-5528BBC74185}" destId="{163F5CC7-86C8-4FE2-BE9C-80C31DC16F94}" srcOrd="0" destOrd="0" presId="urn:microsoft.com/office/officeart/2008/layout/AlternatingPictureBlocks"/>
    <dgm:cxn modelId="{DCDDB190-D614-4A74-A449-3ACE451E5514}" type="presOf" srcId="{4B03F4C6-4C43-4372-99DC-B27F710F25DC}" destId="{1F74AAD6-2050-4284-9B14-04FBB44E93C6}" srcOrd="0" destOrd="0" presId="urn:microsoft.com/office/officeart/2008/layout/AlternatingPictureBlocks"/>
    <dgm:cxn modelId="{3A006107-93CC-4AFE-8FB7-A5043C38EE31}" srcId="{C83A0E27-08F4-4CD3-8B9E-5528BBC74185}" destId="{D944A172-CEE9-4F44-8483-5A230A419A90}" srcOrd="2" destOrd="0" parTransId="{C67AA004-A036-4892-9BE1-44BD2D09F293}" sibTransId="{1A5A8AA0-30D3-4DA1-AB84-35A926B2D036}"/>
    <dgm:cxn modelId="{F04D9BC0-FDF3-4FAB-87D2-47071B7AFFF1}" type="presParOf" srcId="{163F5CC7-86C8-4FE2-BE9C-80C31DC16F94}" destId="{0B0D0BDA-4C29-46F2-A8E0-CF85285455D2}" srcOrd="0" destOrd="0" presId="urn:microsoft.com/office/officeart/2008/layout/AlternatingPictureBlocks"/>
    <dgm:cxn modelId="{3E644BC6-E7FB-4448-9FC1-8E1FE5EC0E18}" type="presParOf" srcId="{0B0D0BDA-4C29-46F2-A8E0-CF85285455D2}" destId="{1F74AAD6-2050-4284-9B14-04FBB44E93C6}" srcOrd="0" destOrd="0" presId="urn:microsoft.com/office/officeart/2008/layout/AlternatingPictureBlocks"/>
    <dgm:cxn modelId="{B83967F4-5DD9-42DA-A497-34BD0119CD32}" type="presParOf" srcId="{0B0D0BDA-4C29-46F2-A8E0-CF85285455D2}" destId="{2C4E345F-F0EE-46F3-8FBC-FF69498EDC6E}" srcOrd="1" destOrd="0" presId="urn:microsoft.com/office/officeart/2008/layout/AlternatingPictureBlocks"/>
    <dgm:cxn modelId="{3472D459-8341-4C47-811F-470A0DB65A41}" type="presParOf" srcId="{163F5CC7-86C8-4FE2-BE9C-80C31DC16F94}" destId="{4AED0D91-7F30-404D-AC44-A6ECAEFFA69B}" srcOrd="1" destOrd="0" presId="urn:microsoft.com/office/officeart/2008/layout/AlternatingPictureBlocks"/>
    <dgm:cxn modelId="{0CF8B790-B1E3-4C14-B42B-39807BA22AA2}" type="presParOf" srcId="{163F5CC7-86C8-4FE2-BE9C-80C31DC16F94}" destId="{CB633A58-21E7-4826-B759-E4E2225A3CC0}" srcOrd="2" destOrd="0" presId="urn:microsoft.com/office/officeart/2008/layout/AlternatingPictureBlocks"/>
    <dgm:cxn modelId="{8DC112E0-724A-47D2-9224-109F6F1A80AB}" type="presParOf" srcId="{CB633A58-21E7-4826-B759-E4E2225A3CC0}" destId="{39FC6A20-082F-4FA6-9890-81D5303E5EC7}" srcOrd="0" destOrd="0" presId="urn:microsoft.com/office/officeart/2008/layout/AlternatingPictureBlocks"/>
    <dgm:cxn modelId="{84A70F7A-6D9B-4950-B580-5BB3FABDE731}" type="presParOf" srcId="{CB633A58-21E7-4826-B759-E4E2225A3CC0}" destId="{C321E781-7F06-4F6B-A131-80C434985B97}" srcOrd="1" destOrd="0" presId="urn:microsoft.com/office/officeart/2008/layout/AlternatingPictureBlocks"/>
    <dgm:cxn modelId="{371C97A9-D7A2-4ADB-A2C1-36809B8696A0}" type="presParOf" srcId="{163F5CC7-86C8-4FE2-BE9C-80C31DC16F94}" destId="{91D11E80-27B4-4ADB-9CE7-F7F250662BD8}" srcOrd="3" destOrd="0" presId="urn:microsoft.com/office/officeart/2008/layout/AlternatingPictureBlocks"/>
    <dgm:cxn modelId="{BFDC1B7D-51CF-4346-BA8F-C6509547E4C4}" type="presParOf" srcId="{163F5CC7-86C8-4FE2-BE9C-80C31DC16F94}" destId="{82FC93D9-B733-44E3-8D3F-5CEC18BBEE2E}" srcOrd="4" destOrd="0" presId="urn:microsoft.com/office/officeart/2008/layout/AlternatingPictureBlocks"/>
    <dgm:cxn modelId="{9B51C30B-FF81-4E11-B9B0-BE491449D176}" type="presParOf" srcId="{82FC93D9-B733-44E3-8D3F-5CEC18BBEE2E}" destId="{7F26E379-3B04-4C8B-B4AE-0BB411C755AB}" srcOrd="0" destOrd="0" presId="urn:microsoft.com/office/officeart/2008/layout/AlternatingPictureBlocks"/>
    <dgm:cxn modelId="{4906951C-37C6-4832-BC01-1AB1C1D573BE}" type="presParOf" srcId="{82FC93D9-B733-44E3-8D3F-5CEC18BBEE2E}" destId="{EF8DCD26-7D2A-490F-9EBB-05E07348CF5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6E1601-71CD-4D62-A8C4-4474CBE2B1B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6E09BB-407D-481E-BC12-A95DF3E02E2B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Организовывать деятельность не для детей, а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вместе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с детьми, передавать им часть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ответственности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за нее</a:t>
          </a:r>
          <a:endParaRPr lang="ru-RU" sz="18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defTabSz="755650">
            <a:spcAft>
              <a:spcPct val="35000"/>
            </a:spcAft>
          </a:pP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9C69DF-9DDC-4F00-83CC-74BE242C0E13}" type="parTrans" cxnId="{97FC0619-BC00-4296-B23C-D6DFC66FFC34}">
      <dgm:prSet/>
      <dgm:spPr/>
      <dgm:t>
        <a:bodyPr/>
        <a:lstStyle/>
        <a:p>
          <a:endParaRPr lang="ru-RU"/>
        </a:p>
      </dgm:t>
    </dgm:pt>
    <dgm:pt modelId="{B7EC1006-A50A-4221-9994-6E84BA07BC3B}" type="sibTrans" cxnId="{97FC0619-BC00-4296-B23C-D6DFC66FFC34}">
      <dgm:prSet/>
      <dgm:spPr/>
      <dgm:t>
        <a:bodyPr/>
        <a:lstStyle/>
        <a:p>
          <a:endParaRPr lang="ru-RU"/>
        </a:p>
      </dgm:t>
    </dgm:pt>
    <dgm:pt modelId="{1B2ACDE4-67C2-40B9-B245-436F712A8CE8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Контролировать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характер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деятельности, отношений и общения </a:t>
          </a:r>
          <a:endParaRPr lang="ru-RU" sz="18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defTabSz="488950">
            <a:spcAft>
              <a:spcPct val="35000"/>
            </a:spcAft>
          </a:pP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6F0EEB-07E8-4974-B1F8-C0C0DF896FC2}" type="parTrans" cxnId="{295047F1-AD5D-4048-9D11-2DBA72F83D7C}">
      <dgm:prSet/>
      <dgm:spPr/>
      <dgm:t>
        <a:bodyPr/>
        <a:lstStyle/>
        <a:p>
          <a:endParaRPr lang="ru-RU"/>
        </a:p>
      </dgm:t>
    </dgm:pt>
    <dgm:pt modelId="{89FE1608-9B96-47FD-8608-A703A57C7B62}" type="sibTrans" cxnId="{295047F1-AD5D-4048-9D11-2DBA72F83D7C}">
      <dgm:prSet/>
      <dgm:spPr/>
      <dgm:t>
        <a:bodyPr/>
        <a:lstStyle/>
        <a:p>
          <a:endParaRPr lang="ru-RU"/>
        </a:p>
      </dgm:t>
    </dgm:pt>
    <dgm:pt modelId="{879EE9C2-09C2-445C-A417-98AF0332ED79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Избегать морализации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, давать возможность ребенку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самому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делать выводы из увиденного и услышанного, высказывать свою позицию </a:t>
          </a:r>
          <a:endParaRPr lang="ru-RU" sz="18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defTabSz="488950">
            <a:spcAft>
              <a:spcPct val="35000"/>
            </a:spcAft>
          </a:pP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A5B5F3-0937-4BBA-9E8F-86000837FA99}" type="parTrans" cxnId="{FA5CE45B-53A8-4BF7-B94A-1C03DA2DE369}">
      <dgm:prSet/>
      <dgm:spPr/>
      <dgm:t>
        <a:bodyPr/>
        <a:lstStyle/>
        <a:p>
          <a:endParaRPr lang="ru-RU"/>
        </a:p>
      </dgm:t>
    </dgm:pt>
    <dgm:pt modelId="{4E8A95A5-CC79-4ED1-BE72-3CD3F4ADC761}" type="sibTrans" cxnId="{FA5CE45B-53A8-4BF7-B94A-1C03DA2DE369}">
      <dgm:prSet/>
      <dgm:spPr/>
      <dgm:t>
        <a:bodyPr/>
        <a:lstStyle/>
        <a:p>
          <a:endParaRPr lang="ru-RU"/>
        </a:p>
      </dgm:t>
    </dgm:pt>
    <dgm:pt modelId="{AD6CD436-0696-4ABB-9BB6-AC51E6F2DD01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Устанавливать не только функциональные, но и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неформальные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отношения с детьми</a:t>
          </a:r>
          <a:endParaRPr lang="ru-RU" sz="18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defTabSz="488950">
            <a:spcAft>
              <a:spcPct val="35000"/>
            </a:spcAft>
          </a:pP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0194CA-FE52-4098-8BFD-7EE15B6DD2B9}" type="parTrans" cxnId="{CCDC7632-AAEE-499D-AC62-70FEC95F3037}">
      <dgm:prSet/>
      <dgm:spPr/>
      <dgm:t>
        <a:bodyPr/>
        <a:lstStyle/>
        <a:p>
          <a:endParaRPr lang="ru-RU"/>
        </a:p>
      </dgm:t>
    </dgm:pt>
    <dgm:pt modelId="{377668FD-217B-4979-B060-91B1946DFE1C}" type="sibTrans" cxnId="{CCDC7632-AAEE-499D-AC62-70FEC95F3037}">
      <dgm:prSet/>
      <dgm:spPr/>
      <dgm:t>
        <a:bodyPr/>
        <a:lstStyle/>
        <a:p>
          <a:endParaRPr lang="ru-RU"/>
        </a:p>
      </dgm:t>
    </dgm:pt>
    <dgm:pt modelId="{75411D16-C129-467E-AF92-A368FC9DF97A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Учитывать </a:t>
          </a:r>
          <a:r>
            <a:rPr lang="ru-RU" sz="18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неравномерность</a:t>
          </a:r>
          <a:r>
            <a:rPr lang="ru-RU" sz="18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нравственного развития личности</a:t>
          </a:r>
          <a:endParaRPr lang="ru-RU" sz="18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defTabSz="488950">
            <a:spcAft>
              <a:spcPct val="35000"/>
            </a:spcAft>
          </a:pP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8EC4F-F7F2-4DFB-B257-9798D760A2CF}" type="parTrans" cxnId="{6DA5A5BA-BE2B-4394-A4F8-8E06A32081A8}">
      <dgm:prSet/>
      <dgm:spPr/>
      <dgm:t>
        <a:bodyPr/>
        <a:lstStyle/>
        <a:p>
          <a:endParaRPr lang="ru-RU"/>
        </a:p>
      </dgm:t>
    </dgm:pt>
    <dgm:pt modelId="{EBE7C59A-F8B7-4541-A7D9-5E3A1FD547BA}" type="sibTrans" cxnId="{6DA5A5BA-BE2B-4394-A4F8-8E06A32081A8}">
      <dgm:prSet/>
      <dgm:spPr/>
      <dgm:t>
        <a:bodyPr/>
        <a:lstStyle/>
        <a:p>
          <a:endParaRPr lang="ru-RU"/>
        </a:p>
      </dgm:t>
    </dgm:pt>
    <dgm:pt modelId="{5E6934C0-DE14-44DB-AF7D-B30453D357CA}">
      <dgm:prSet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Вовлекать детей не в разрозненные мероприятия, а в </a:t>
          </a:r>
          <a:r>
            <a:rPr lang="ru-RU" b="1" u="sng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постоянные</a:t>
          </a:r>
          <a:r>
            <a:rPr lang="ru-RU" b="1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деятельности с их повседневными </a:t>
          </a:r>
          <a:r>
            <a:rPr lang="ru-RU" b="1" u="sng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малыми</a:t>
          </a:r>
          <a:r>
            <a:rPr lang="ru-RU" b="1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делами</a:t>
          </a:r>
          <a:endParaRPr lang="ru-RU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</dgm:t>
    </dgm:pt>
    <dgm:pt modelId="{B818CC6C-9854-4B11-A5ED-CB94E954B30E}" type="parTrans" cxnId="{478969F6-3407-4E84-B36E-E1DF47BAC433}">
      <dgm:prSet/>
      <dgm:spPr/>
      <dgm:t>
        <a:bodyPr/>
        <a:lstStyle/>
        <a:p>
          <a:endParaRPr lang="ru-RU"/>
        </a:p>
      </dgm:t>
    </dgm:pt>
    <dgm:pt modelId="{BFB8B6F1-0D79-4E9D-975D-A00C25F29DEC}" type="sibTrans" cxnId="{478969F6-3407-4E84-B36E-E1DF47BAC433}">
      <dgm:prSet/>
      <dgm:spPr/>
      <dgm:t>
        <a:bodyPr/>
        <a:lstStyle/>
        <a:p>
          <a:endParaRPr lang="ru-RU"/>
        </a:p>
      </dgm:t>
    </dgm:pt>
    <dgm:pt modelId="{CAFAB11C-2D1C-4B59-AFEC-0DCC24451D89}" type="pres">
      <dgm:prSet presAssocID="{B76E1601-71CD-4D62-A8C4-4474CBE2B1B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03AE452-E5CA-470F-B33D-7C2D34BF232B}" type="pres">
      <dgm:prSet presAssocID="{B76E1601-71CD-4D62-A8C4-4474CBE2B1BB}" presName="Name1" presStyleCnt="0"/>
      <dgm:spPr/>
    </dgm:pt>
    <dgm:pt modelId="{E861E9B3-74F9-4705-81A5-84F1F10187A5}" type="pres">
      <dgm:prSet presAssocID="{B76E1601-71CD-4D62-A8C4-4474CBE2B1BB}" presName="cycle" presStyleCnt="0"/>
      <dgm:spPr/>
    </dgm:pt>
    <dgm:pt modelId="{11A09444-4F25-44D1-BF1F-16977444FB8B}" type="pres">
      <dgm:prSet presAssocID="{B76E1601-71CD-4D62-A8C4-4474CBE2B1BB}" presName="srcNode" presStyleLbl="node1" presStyleIdx="0" presStyleCnt="6"/>
      <dgm:spPr/>
    </dgm:pt>
    <dgm:pt modelId="{23D3B338-6EC1-483C-A082-1D2A8882F368}" type="pres">
      <dgm:prSet presAssocID="{B76E1601-71CD-4D62-A8C4-4474CBE2B1BB}" presName="conn" presStyleLbl="parChTrans1D2" presStyleIdx="0" presStyleCnt="1"/>
      <dgm:spPr/>
      <dgm:t>
        <a:bodyPr/>
        <a:lstStyle/>
        <a:p>
          <a:endParaRPr lang="ru-RU"/>
        </a:p>
      </dgm:t>
    </dgm:pt>
    <dgm:pt modelId="{BA7F4067-9D29-4295-8A90-E9FA46324FB1}" type="pres">
      <dgm:prSet presAssocID="{B76E1601-71CD-4D62-A8C4-4474CBE2B1BB}" presName="extraNode" presStyleLbl="node1" presStyleIdx="0" presStyleCnt="6"/>
      <dgm:spPr/>
    </dgm:pt>
    <dgm:pt modelId="{33F00024-E5C0-4A3C-AF0D-AF831D7EF12B}" type="pres">
      <dgm:prSet presAssocID="{B76E1601-71CD-4D62-A8C4-4474CBE2B1BB}" presName="dstNode" presStyleLbl="node1" presStyleIdx="0" presStyleCnt="6"/>
      <dgm:spPr/>
    </dgm:pt>
    <dgm:pt modelId="{CE717835-B767-4462-A518-6B5AA47CD0E3}" type="pres">
      <dgm:prSet presAssocID="{5E6934C0-DE14-44DB-AF7D-B30453D357C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8D997-0348-48EC-B2A0-D18B9CF9AE39}" type="pres">
      <dgm:prSet presAssocID="{5E6934C0-DE14-44DB-AF7D-B30453D357CA}" presName="accent_1" presStyleCnt="0"/>
      <dgm:spPr/>
    </dgm:pt>
    <dgm:pt modelId="{12F46034-4AF7-4315-B5E5-A32B69D9C6B1}" type="pres">
      <dgm:prSet presAssocID="{5E6934C0-DE14-44DB-AF7D-B30453D357CA}" presName="accentRepeatNode" presStyleLbl="solidFgAcc1" presStyleIdx="0" presStyleCnt="6"/>
      <dgm:spPr/>
    </dgm:pt>
    <dgm:pt modelId="{C07E1EE9-66D1-4C28-AF7C-2ADF5AA233BD}" type="pres">
      <dgm:prSet presAssocID="{8C6E09BB-407D-481E-BC12-A95DF3E02E2B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B0BB08-8CCE-490E-BD3E-4A2BE8F16715}" type="pres">
      <dgm:prSet presAssocID="{8C6E09BB-407D-481E-BC12-A95DF3E02E2B}" presName="accent_2" presStyleCnt="0"/>
      <dgm:spPr/>
    </dgm:pt>
    <dgm:pt modelId="{16743DFC-BA5E-4AAA-AD44-F3E289A106CB}" type="pres">
      <dgm:prSet presAssocID="{8C6E09BB-407D-481E-BC12-A95DF3E02E2B}" presName="accentRepeatNode" presStyleLbl="solidFgAcc1" presStyleIdx="1" presStyleCnt="6"/>
      <dgm:spPr/>
    </dgm:pt>
    <dgm:pt modelId="{D0C1D4D8-A266-4E53-AAE4-07616130184F}" type="pres">
      <dgm:prSet presAssocID="{AD6CD436-0696-4ABB-9BB6-AC51E6F2DD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5AA18-331D-4635-9D70-FCFDF15542E1}" type="pres">
      <dgm:prSet presAssocID="{AD6CD436-0696-4ABB-9BB6-AC51E6F2DD01}" presName="accent_3" presStyleCnt="0"/>
      <dgm:spPr/>
    </dgm:pt>
    <dgm:pt modelId="{32A31477-A3F2-45DA-B9C7-486DA0FC305B}" type="pres">
      <dgm:prSet presAssocID="{AD6CD436-0696-4ABB-9BB6-AC51E6F2DD01}" presName="accentRepeatNode" presStyleLbl="solidFgAcc1" presStyleIdx="2" presStyleCnt="6"/>
      <dgm:spPr/>
    </dgm:pt>
    <dgm:pt modelId="{9AD5D31B-BFD7-4578-BD06-E68A5C329759}" type="pres">
      <dgm:prSet presAssocID="{879EE9C2-09C2-445C-A417-98AF0332ED79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5A8F1D-EBE0-4DC0-A27D-5F131DD38439}" type="pres">
      <dgm:prSet presAssocID="{879EE9C2-09C2-445C-A417-98AF0332ED79}" presName="accent_4" presStyleCnt="0"/>
      <dgm:spPr/>
    </dgm:pt>
    <dgm:pt modelId="{4F95DA6F-29A7-4124-842E-863546D22A07}" type="pres">
      <dgm:prSet presAssocID="{879EE9C2-09C2-445C-A417-98AF0332ED79}" presName="accentRepeatNode" presStyleLbl="solidFgAcc1" presStyleIdx="3" presStyleCnt="6"/>
      <dgm:spPr/>
    </dgm:pt>
    <dgm:pt modelId="{BD6434A1-A149-43E7-A2B1-DFE823BF2067}" type="pres">
      <dgm:prSet presAssocID="{75411D16-C129-467E-AF92-A368FC9DF97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C9A24-EFAF-4CF4-B9DF-16D0E9D1ED87}" type="pres">
      <dgm:prSet presAssocID="{75411D16-C129-467E-AF92-A368FC9DF97A}" presName="accent_5" presStyleCnt="0"/>
      <dgm:spPr/>
    </dgm:pt>
    <dgm:pt modelId="{BA720CA1-BC08-448F-845B-96DF62A46292}" type="pres">
      <dgm:prSet presAssocID="{75411D16-C129-467E-AF92-A368FC9DF97A}" presName="accentRepeatNode" presStyleLbl="solidFgAcc1" presStyleIdx="4" presStyleCnt="6"/>
      <dgm:spPr/>
    </dgm:pt>
    <dgm:pt modelId="{7209CDBA-E3DF-452A-8D53-F710B8B2DF3F}" type="pres">
      <dgm:prSet presAssocID="{1B2ACDE4-67C2-40B9-B245-436F712A8CE8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5301E-0D6D-4E38-BE5A-F36026B5BCE3}" type="pres">
      <dgm:prSet presAssocID="{1B2ACDE4-67C2-40B9-B245-436F712A8CE8}" presName="accent_6" presStyleCnt="0"/>
      <dgm:spPr/>
    </dgm:pt>
    <dgm:pt modelId="{61C9164A-DD0F-4F8E-A919-4ABEB184E01E}" type="pres">
      <dgm:prSet presAssocID="{1B2ACDE4-67C2-40B9-B245-436F712A8CE8}" presName="accentRepeatNode" presStyleLbl="solidFgAcc1" presStyleIdx="5" presStyleCnt="6"/>
      <dgm:spPr/>
    </dgm:pt>
  </dgm:ptLst>
  <dgm:cxnLst>
    <dgm:cxn modelId="{6CAACDAF-29D7-4F57-805A-AD12E63F872B}" type="presOf" srcId="{5E6934C0-DE14-44DB-AF7D-B30453D357CA}" destId="{CE717835-B767-4462-A518-6B5AA47CD0E3}" srcOrd="0" destOrd="0" presId="urn:microsoft.com/office/officeart/2008/layout/VerticalCurvedList"/>
    <dgm:cxn modelId="{CCDC7632-AAEE-499D-AC62-70FEC95F3037}" srcId="{B76E1601-71CD-4D62-A8C4-4474CBE2B1BB}" destId="{AD6CD436-0696-4ABB-9BB6-AC51E6F2DD01}" srcOrd="2" destOrd="0" parTransId="{180194CA-FE52-4098-8BFD-7EE15B6DD2B9}" sibTransId="{377668FD-217B-4979-B060-91B1946DFE1C}"/>
    <dgm:cxn modelId="{C6A3F6F9-9C1D-4831-9F16-9BA618184C85}" type="presOf" srcId="{1B2ACDE4-67C2-40B9-B245-436F712A8CE8}" destId="{7209CDBA-E3DF-452A-8D53-F710B8B2DF3F}" srcOrd="0" destOrd="0" presId="urn:microsoft.com/office/officeart/2008/layout/VerticalCurvedList"/>
    <dgm:cxn modelId="{295047F1-AD5D-4048-9D11-2DBA72F83D7C}" srcId="{B76E1601-71CD-4D62-A8C4-4474CBE2B1BB}" destId="{1B2ACDE4-67C2-40B9-B245-436F712A8CE8}" srcOrd="5" destOrd="0" parTransId="{076F0EEB-07E8-4974-B1F8-C0C0DF896FC2}" sibTransId="{89FE1608-9B96-47FD-8608-A703A57C7B62}"/>
    <dgm:cxn modelId="{BC99A5F0-515A-47B6-B165-8698DB2E212F}" type="presOf" srcId="{879EE9C2-09C2-445C-A417-98AF0332ED79}" destId="{9AD5D31B-BFD7-4578-BD06-E68A5C329759}" srcOrd="0" destOrd="0" presId="urn:microsoft.com/office/officeart/2008/layout/VerticalCurvedList"/>
    <dgm:cxn modelId="{1B9D3F25-222E-4DFA-BBF1-7E60641824CC}" type="presOf" srcId="{75411D16-C129-467E-AF92-A368FC9DF97A}" destId="{BD6434A1-A149-43E7-A2B1-DFE823BF2067}" srcOrd="0" destOrd="0" presId="urn:microsoft.com/office/officeart/2008/layout/VerticalCurvedList"/>
    <dgm:cxn modelId="{75A9BD58-4F59-4439-ACB0-68E366864257}" type="presOf" srcId="{B76E1601-71CD-4D62-A8C4-4474CBE2B1BB}" destId="{CAFAB11C-2D1C-4B59-AFEC-0DCC24451D89}" srcOrd="0" destOrd="0" presId="urn:microsoft.com/office/officeart/2008/layout/VerticalCurvedList"/>
    <dgm:cxn modelId="{FA5CE45B-53A8-4BF7-B94A-1C03DA2DE369}" srcId="{B76E1601-71CD-4D62-A8C4-4474CBE2B1BB}" destId="{879EE9C2-09C2-445C-A417-98AF0332ED79}" srcOrd="3" destOrd="0" parTransId="{81A5B5F3-0937-4BBA-9E8F-86000837FA99}" sibTransId="{4E8A95A5-CC79-4ED1-BE72-3CD3F4ADC761}"/>
    <dgm:cxn modelId="{17C6FEFB-4442-4398-97FF-F21C298B2A03}" type="presOf" srcId="{8C6E09BB-407D-481E-BC12-A95DF3E02E2B}" destId="{C07E1EE9-66D1-4C28-AF7C-2ADF5AA233BD}" srcOrd="0" destOrd="0" presId="urn:microsoft.com/office/officeart/2008/layout/VerticalCurvedList"/>
    <dgm:cxn modelId="{6DA5A5BA-BE2B-4394-A4F8-8E06A32081A8}" srcId="{B76E1601-71CD-4D62-A8C4-4474CBE2B1BB}" destId="{75411D16-C129-467E-AF92-A368FC9DF97A}" srcOrd="4" destOrd="0" parTransId="{DED8EC4F-F7F2-4DFB-B257-9798D760A2CF}" sibTransId="{EBE7C59A-F8B7-4541-A7D9-5E3A1FD547BA}"/>
    <dgm:cxn modelId="{C1C2BA95-B250-49EA-B05E-D44F7F195575}" type="presOf" srcId="{BFB8B6F1-0D79-4E9D-975D-A00C25F29DEC}" destId="{23D3B338-6EC1-483C-A082-1D2A8882F368}" srcOrd="0" destOrd="0" presId="urn:microsoft.com/office/officeart/2008/layout/VerticalCurvedList"/>
    <dgm:cxn modelId="{54975060-ABFF-40A0-AC46-64A07DBB3A32}" type="presOf" srcId="{AD6CD436-0696-4ABB-9BB6-AC51E6F2DD01}" destId="{D0C1D4D8-A266-4E53-AAE4-07616130184F}" srcOrd="0" destOrd="0" presId="urn:microsoft.com/office/officeart/2008/layout/VerticalCurvedList"/>
    <dgm:cxn modelId="{478969F6-3407-4E84-B36E-E1DF47BAC433}" srcId="{B76E1601-71CD-4D62-A8C4-4474CBE2B1BB}" destId="{5E6934C0-DE14-44DB-AF7D-B30453D357CA}" srcOrd="0" destOrd="0" parTransId="{B818CC6C-9854-4B11-A5ED-CB94E954B30E}" sibTransId="{BFB8B6F1-0D79-4E9D-975D-A00C25F29DEC}"/>
    <dgm:cxn modelId="{97FC0619-BC00-4296-B23C-D6DFC66FFC34}" srcId="{B76E1601-71CD-4D62-A8C4-4474CBE2B1BB}" destId="{8C6E09BB-407D-481E-BC12-A95DF3E02E2B}" srcOrd="1" destOrd="0" parTransId="{339C69DF-9DDC-4F00-83CC-74BE242C0E13}" sibTransId="{B7EC1006-A50A-4221-9994-6E84BA07BC3B}"/>
    <dgm:cxn modelId="{6D3A3ACB-E4B0-449A-AD8D-7BF0B7F9DAE9}" type="presParOf" srcId="{CAFAB11C-2D1C-4B59-AFEC-0DCC24451D89}" destId="{703AE452-E5CA-470F-B33D-7C2D34BF232B}" srcOrd="0" destOrd="0" presId="urn:microsoft.com/office/officeart/2008/layout/VerticalCurvedList"/>
    <dgm:cxn modelId="{1F538C1B-1F4B-454F-BE6D-333BFAA33CC8}" type="presParOf" srcId="{703AE452-E5CA-470F-B33D-7C2D34BF232B}" destId="{E861E9B3-74F9-4705-81A5-84F1F10187A5}" srcOrd="0" destOrd="0" presId="urn:microsoft.com/office/officeart/2008/layout/VerticalCurvedList"/>
    <dgm:cxn modelId="{92DB5FC5-4A3E-4C86-94DB-162AA45A0BE6}" type="presParOf" srcId="{E861E9B3-74F9-4705-81A5-84F1F10187A5}" destId="{11A09444-4F25-44D1-BF1F-16977444FB8B}" srcOrd="0" destOrd="0" presId="urn:microsoft.com/office/officeart/2008/layout/VerticalCurvedList"/>
    <dgm:cxn modelId="{CE5402FC-F865-4CAD-8B3C-2AEA5CF529F9}" type="presParOf" srcId="{E861E9B3-74F9-4705-81A5-84F1F10187A5}" destId="{23D3B338-6EC1-483C-A082-1D2A8882F368}" srcOrd="1" destOrd="0" presId="urn:microsoft.com/office/officeart/2008/layout/VerticalCurvedList"/>
    <dgm:cxn modelId="{96225047-7048-4766-BDE9-A70F799B5418}" type="presParOf" srcId="{E861E9B3-74F9-4705-81A5-84F1F10187A5}" destId="{BA7F4067-9D29-4295-8A90-E9FA46324FB1}" srcOrd="2" destOrd="0" presId="urn:microsoft.com/office/officeart/2008/layout/VerticalCurvedList"/>
    <dgm:cxn modelId="{64415119-C706-49C8-8222-12A9A24A4B2F}" type="presParOf" srcId="{E861E9B3-74F9-4705-81A5-84F1F10187A5}" destId="{33F00024-E5C0-4A3C-AF0D-AF831D7EF12B}" srcOrd="3" destOrd="0" presId="urn:microsoft.com/office/officeart/2008/layout/VerticalCurvedList"/>
    <dgm:cxn modelId="{021396F2-0F9A-4739-ABE0-153CB03742F3}" type="presParOf" srcId="{703AE452-E5CA-470F-B33D-7C2D34BF232B}" destId="{CE717835-B767-4462-A518-6B5AA47CD0E3}" srcOrd="1" destOrd="0" presId="urn:microsoft.com/office/officeart/2008/layout/VerticalCurvedList"/>
    <dgm:cxn modelId="{85D7C3C1-4186-4E14-A394-A7413D3C9395}" type="presParOf" srcId="{703AE452-E5CA-470F-B33D-7C2D34BF232B}" destId="{2058D997-0348-48EC-B2A0-D18B9CF9AE39}" srcOrd="2" destOrd="0" presId="urn:microsoft.com/office/officeart/2008/layout/VerticalCurvedList"/>
    <dgm:cxn modelId="{7C49283A-E482-41BF-ABCD-796D4DD3DFAF}" type="presParOf" srcId="{2058D997-0348-48EC-B2A0-D18B9CF9AE39}" destId="{12F46034-4AF7-4315-B5E5-A32B69D9C6B1}" srcOrd="0" destOrd="0" presId="urn:microsoft.com/office/officeart/2008/layout/VerticalCurvedList"/>
    <dgm:cxn modelId="{D248E74F-FB0F-437B-B91B-FA7A1DE56182}" type="presParOf" srcId="{703AE452-E5CA-470F-B33D-7C2D34BF232B}" destId="{C07E1EE9-66D1-4C28-AF7C-2ADF5AA233BD}" srcOrd="3" destOrd="0" presId="urn:microsoft.com/office/officeart/2008/layout/VerticalCurvedList"/>
    <dgm:cxn modelId="{0EC2D8DF-85D9-4D8D-9B56-1202F809619D}" type="presParOf" srcId="{703AE452-E5CA-470F-B33D-7C2D34BF232B}" destId="{72B0BB08-8CCE-490E-BD3E-4A2BE8F16715}" srcOrd="4" destOrd="0" presId="urn:microsoft.com/office/officeart/2008/layout/VerticalCurvedList"/>
    <dgm:cxn modelId="{095037C3-A670-475B-B430-7074B63816AB}" type="presParOf" srcId="{72B0BB08-8CCE-490E-BD3E-4A2BE8F16715}" destId="{16743DFC-BA5E-4AAA-AD44-F3E289A106CB}" srcOrd="0" destOrd="0" presId="urn:microsoft.com/office/officeart/2008/layout/VerticalCurvedList"/>
    <dgm:cxn modelId="{17C52538-9E0C-4CDD-A727-51B3A1B6DAA1}" type="presParOf" srcId="{703AE452-E5CA-470F-B33D-7C2D34BF232B}" destId="{D0C1D4D8-A266-4E53-AAE4-07616130184F}" srcOrd="5" destOrd="0" presId="urn:microsoft.com/office/officeart/2008/layout/VerticalCurvedList"/>
    <dgm:cxn modelId="{DA15F838-7B81-437B-9915-13FF1EFDA814}" type="presParOf" srcId="{703AE452-E5CA-470F-B33D-7C2D34BF232B}" destId="{D785AA18-331D-4635-9D70-FCFDF15542E1}" srcOrd="6" destOrd="0" presId="urn:microsoft.com/office/officeart/2008/layout/VerticalCurvedList"/>
    <dgm:cxn modelId="{FE4C3381-30B2-4AD3-AE8E-ACFB730547DD}" type="presParOf" srcId="{D785AA18-331D-4635-9D70-FCFDF15542E1}" destId="{32A31477-A3F2-45DA-B9C7-486DA0FC305B}" srcOrd="0" destOrd="0" presId="urn:microsoft.com/office/officeart/2008/layout/VerticalCurvedList"/>
    <dgm:cxn modelId="{BA14ABAF-4C16-4401-AD6B-64BCB4C714FB}" type="presParOf" srcId="{703AE452-E5CA-470F-B33D-7C2D34BF232B}" destId="{9AD5D31B-BFD7-4578-BD06-E68A5C329759}" srcOrd="7" destOrd="0" presId="urn:microsoft.com/office/officeart/2008/layout/VerticalCurvedList"/>
    <dgm:cxn modelId="{57A97F4B-9E15-4380-B902-AF980D609468}" type="presParOf" srcId="{703AE452-E5CA-470F-B33D-7C2D34BF232B}" destId="{1F5A8F1D-EBE0-4DC0-A27D-5F131DD38439}" srcOrd="8" destOrd="0" presId="urn:microsoft.com/office/officeart/2008/layout/VerticalCurvedList"/>
    <dgm:cxn modelId="{80B9FCD7-95D5-434E-A4E8-CB6937B5561D}" type="presParOf" srcId="{1F5A8F1D-EBE0-4DC0-A27D-5F131DD38439}" destId="{4F95DA6F-29A7-4124-842E-863546D22A07}" srcOrd="0" destOrd="0" presId="urn:microsoft.com/office/officeart/2008/layout/VerticalCurvedList"/>
    <dgm:cxn modelId="{B1B4F012-978C-495E-BFF3-FE82C0DBCEE2}" type="presParOf" srcId="{703AE452-E5CA-470F-B33D-7C2D34BF232B}" destId="{BD6434A1-A149-43E7-A2B1-DFE823BF2067}" srcOrd="9" destOrd="0" presId="urn:microsoft.com/office/officeart/2008/layout/VerticalCurvedList"/>
    <dgm:cxn modelId="{7A115124-9291-4EEF-9B61-C33BC071A2E6}" type="presParOf" srcId="{703AE452-E5CA-470F-B33D-7C2D34BF232B}" destId="{FA9C9A24-EFAF-4CF4-B9DF-16D0E9D1ED87}" srcOrd="10" destOrd="0" presId="urn:microsoft.com/office/officeart/2008/layout/VerticalCurvedList"/>
    <dgm:cxn modelId="{9558C384-2B6B-4ACB-B0EA-D190FBFA6C98}" type="presParOf" srcId="{FA9C9A24-EFAF-4CF4-B9DF-16D0E9D1ED87}" destId="{BA720CA1-BC08-448F-845B-96DF62A46292}" srcOrd="0" destOrd="0" presId="urn:microsoft.com/office/officeart/2008/layout/VerticalCurvedList"/>
    <dgm:cxn modelId="{EF5B9934-28FA-45F8-A0DC-4F01C9F6437F}" type="presParOf" srcId="{703AE452-E5CA-470F-B33D-7C2D34BF232B}" destId="{7209CDBA-E3DF-452A-8D53-F710B8B2DF3F}" srcOrd="11" destOrd="0" presId="urn:microsoft.com/office/officeart/2008/layout/VerticalCurvedList"/>
    <dgm:cxn modelId="{FEBA3E27-912B-4550-BF71-35CA1A5D2AF2}" type="presParOf" srcId="{703AE452-E5CA-470F-B33D-7C2D34BF232B}" destId="{B065301E-0D6D-4E38-BE5A-F36026B5BCE3}" srcOrd="12" destOrd="0" presId="urn:microsoft.com/office/officeart/2008/layout/VerticalCurvedList"/>
    <dgm:cxn modelId="{F7930682-AB74-4952-A352-65BE0F58357C}" type="presParOf" srcId="{B065301E-0D6D-4E38-BE5A-F36026B5BCE3}" destId="{61C9164A-DD0F-4F8E-A919-4ABEB184E01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F7D196-550B-41DD-894F-3095AA9E5572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F44AAA71-69A6-450A-AF05-2D303CA0253E}">
      <dgm:prSet custT="1"/>
      <dgm:spPr>
        <a:solidFill>
          <a:schemeClr val="bg1"/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составляется </a:t>
          </a:r>
          <a:r>
            <a:rPr lang="ru-RU" sz="2400" b="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rPr>
            <a:t>на каждый учебный год;</a:t>
          </a:r>
        </a:p>
      </dgm:t>
    </dgm:pt>
    <dgm:pt modelId="{E5AC3118-126F-4C6A-AF10-63773B042B67}" type="parTrans" cxnId="{553C4E0A-E460-4F4C-8E14-5B4EF1F3BA4D}">
      <dgm:prSet/>
      <dgm:spPr/>
      <dgm:t>
        <a:bodyPr/>
        <a:lstStyle/>
        <a:p>
          <a:endParaRPr lang="ru-RU" sz="1800"/>
        </a:p>
      </dgm:t>
    </dgm:pt>
    <dgm:pt modelId="{7EBF8749-12C7-47AC-921D-7BD27005C3EC}" type="sibTrans" cxnId="{553C4E0A-E460-4F4C-8E14-5B4EF1F3BA4D}">
      <dgm:prSet/>
      <dgm:spPr/>
      <dgm:t>
        <a:bodyPr/>
        <a:lstStyle/>
        <a:p>
          <a:endParaRPr lang="ru-RU" sz="1800"/>
        </a:p>
      </dgm:t>
    </dgm:pt>
    <dgm:pt modelId="{43BA41C3-6E86-471A-9777-59F077EC7E7D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может </a:t>
          </a: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корректироваться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 течение года;</a:t>
          </a:r>
        </a:p>
      </dgm:t>
    </dgm:pt>
    <dgm:pt modelId="{1110C491-1B6C-4539-81FC-96328A41B5B2}" type="parTrans" cxnId="{136E11E9-BCE4-43F9-B9C9-74BB01BEDEEC}">
      <dgm:prSet/>
      <dgm:spPr/>
      <dgm:t>
        <a:bodyPr/>
        <a:lstStyle/>
        <a:p>
          <a:endParaRPr lang="ru-RU" sz="1800"/>
        </a:p>
      </dgm:t>
    </dgm:pt>
    <dgm:pt modelId="{05AB1A8C-117F-4671-B851-B40306F2F16E}" type="sibTrans" cxnId="{136E11E9-BCE4-43F9-B9C9-74BB01BEDEEC}">
      <dgm:prSet/>
      <dgm:spPr/>
      <dgm:t>
        <a:bodyPr/>
        <a:lstStyle/>
        <a:p>
          <a:endParaRPr lang="ru-RU" sz="1800"/>
        </a:p>
      </dgm:t>
    </dgm:pt>
    <dgm:pt modelId="{1F3AB782-F99D-4656-8C36-C9F50CDE7E73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составляется по трем уровням общего образования: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начальному, основному и среднему; </a:t>
          </a:r>
        </a:p>
      </dgm:t>
    </dgm:pt>
    <dgm:pt modelId="{8A838B60-43BB-4368-A175-06A3BDC8EACC}" type="parTrans" cxnId="{5874B439-94D7-4F54-AE96-94E462CEB25F}">
      <dgm:prSet/>
      <dgm:spPr/>
      <dgm:t>
        <a:bodyPr/>
        <a:lstStyle/>
        <a:p>
          <a:endParaRPr lang="ru-RU" sz="1800"/>
        </a:p>
      </dgm:t>
    </dgm:pt>
    <dgm:pt modelId="{02708C09-81B2-49B2-9D95-CECED9C0C145}" type="sibTrans" cxnId="{5874B439-94D7-4F54-AE96-94E462CEB25F}">
      <dgm:prSet/>
      <dgm:spPr/>
      <dgm:t>
        <a:bodyPr/>
        <a:lstStyle/>
        <a:p>
          <a:endParaRPr lang="ru-RU" sz="1800"/>
        </a:p>
      </dgm:t>
    </dgm:pt>
    <dgm:pt modelId="{136B8CC2-7B90-483D-A89F-1851CFFD99B3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может интегрироваться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 планом внеурочной деятельности;</a:t>
          </a:r>
        </a:p>
      </dgm:t>
    </dgm:pt>
    <dgm:pt modelId="{DBC39822-3AF2-41D1-B6E2-62BC712915FD}" type="parTrans" cxnId="{E6D14DC5-D07A-4855-96EE-F1F29D9A0AB5}">
      <dgm:prSet/>
      <dgm:spPr/>
      <dgm:t>
        <a:bodyPr/>
        <a:lstStyle/>
        <a:p>
          <a:endParaRPr lang="ru-RU" sz="1800"/>
        </a:p>
      </dgm:t>
    </dgm:pt>
    <dgm:pt modelId="{CAC2CF49-3DDA-490F-A7E4-122CE0971E42}" type="sibTrans" cxnId="{E6D14DC5-D07A-4855-96EE-F1F29D9A0AB5}">
      <dgm:prSet/>
      <dgm:spPr/>
      <dgm:t>
        <a:bodyPr/>
        <a:lstStyle/>
        <a:p>
          <a:endParaRPr lang="ru-RU" sz="1800"/>
        </a:p>
      </dgm:t>
    </dgm:pt>
    <dgm:pt modelId="{9B5BC9A2-5BE9-478F-8196-2C35D8474988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делится на несколько частей  </a:t>
          </a: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 соответствии с реализуемыми школой модулями;</a:t>
          </a:r>
        </a:p>
      </dgm:t>
    </dgm:pt>
    <dgm:pt modelId="{24B97DFB-88C1-430D-833F-4FC0CE687DA5}" type="parTrans" cxnId="{83468092-4827-4F9A-AFE1-2A0289A8D269}">
      <dgm:prSet/>
      <dgm:spPr/>
      <dgm:t>
        <a:bodyPr/>
        <a:lstStyle/>
        <a:p>
          <a:endParaRPr lang="ru-RU" sz="1800"/>
        </a:p>
      </dgm:t>
    </dgm:pt>
    <dgm:pt modelId="{E082AD79-93F4-443E-BDB0-EDFA9DF0F62D}" type="sibTrans" cxnId="{83468092-4827-4F9A-AFE1-2A0289A8D269}">
      <dgm:prSet/>
      <dgm:spPr/>
      <dgm:t>
        <a:bodyPr/>
        <a:lstStyle/>
        <a:p>
          <a:endParaRPr lang="ru-RU" sz="1800"/>
        </a:p>
      </dgm:t>
    </dgm:pt>
    <dgm:pt modelId="{E11A7C8B-87D4-4140-960E-50ABE14859DE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определяет категорию </a:t>
          </a:r>
          <a:r>
            <a:rPr lang="ru-RU" sz="2400" b="1" kern="1200" dirty="0" smtClean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обучающихся,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которых организуются те или иные мероприятия.</a:t>
          </a:r>
        </a:p>
      </dgm:t>
    </dgm:pt>
    <dgm:pt modelId="{CC8FF0A7-5F23-4B36-9D3B-74BD686E6663}" type="parTrans" cxnId="{2D02C05F-11B8-4835-853F-413C6CCD403F}">
      <dgm:prSet/>
      <dgm:spPr/>
      <dgm:t>
        <a:bodyPr/>
        <a:lstStyle/>
        <a:p>
          <a:endParaRPr lang="ru-RU" sz="1800"/>
        </a:p>
      </dgm:t>
    </dgm:pt>
    <dgm:pt modelId="{CC887234-2EEA-4FDC-A5FB-11D6FCA342EE}" type="sibTrans" cxnId="{2D02C05F-11B8-4835-853F-413C6CCD403F}">
      <dgm:prSet/>
      <dgm:spPr/>
      <dgm:t>
        <a:bodyPr/>
        <a:lstStyle/>
        <a:p>
          <a:endParaRPr lang="ru-RU" sz="1800"/>
        </a:p>
      </dgm:t>
    </dgm:pt>
    <dgm:pt modelId="{02BEFC6C-6E5E-462E-BFFD-D3EA7D36E0DA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конкретизирует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заявленную в программе воспитания работу применительно к конкретному учебному году;</a:t>
          </a:r>
        </a:p>
      </dgm:t>
    </dgm:pt>
    <dgm:pt modelId="{E408E163-A74A-4354-B5B6-9DADC5FC7563}" type="sibTrans" cxnId="{EF5FA198-59FC-406D-99C9-B61A2653DD45}">
      <dgm:prSet/>
      <dgm:spPr/>
      <dgm:t>
        <a:bodyPr/>
        <a:lstStyle/>
        <a:p>
          <a:endParaRPr lang="ru-RU" sz="1800"/>
        </a:p>
      </dgm:t>
    </dgm:pt>
    <dgm:pt modelId="{140F96BF-866C-45AF-A0B5-65865CCBF431}" type="parTrans" cxnId="{EF5FA198-59FC-406D-99C9-B61A2653DD45}">
      <dgm:prSet/>
      <dgm:spPr/>
      <dgm:t>
        <a:bodyPr/>
        <a:lstStyle/>
        <a:p>
          <a:endParaRPr lang="ru-RU" sz="1800"/>
        </a:p>
      </dgm:t>
    </dgm:pt>
    <dgm:pt modelId="{F16680BF-28B8-4434-87EC-A804D933F5D5}" type="pres">
      <dgm:prSet presAssocID="{BBF7D196-550B-41DD-894F-3095AA9E55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AEA284-D8F2-4FB6-ACF6-D2673E79316B}" type="pres">
      <dgm:prSet presAssocID="{F44AAA71-69A6-450A-AF05-2D303CA0253E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0823C-3CEB-4E1B-8C14-D3F3071A2901}" type="pres">
      <dgm:prSet presAssocID="{7EBF8749-12C7-47AC-921D-7BD27005C3EC}" presName="spacer" presStyleCnt="0"/>
      <dgm:spPr/>
    </dgm:pt>
    <dgm:pt modelId="{9AE574A3-5D3A-4264-884B-85EF13AE4CEE}" type="pres">
      <dgm:prSet presAssocID="{02BEFC6C-6E5E-462E-BFFD-D3EA7D36E0DA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561EA-58D4-43E7-A936-441291F130E5}" type="pres">
      <dgm:prSet presAssocID="{E408E163-A74A-4354-B5B6-9DADC5FC7563}" presName="spacer" presStyleCnt="0"/>
      <dgm:spPr/>
    </dgm:pt>
    <dgm:pt modelId="{3C901B1B-0DA6-4BEB-82F7-ED2416EB9BA3}" type="pres">
      <dgm:prSet presAssocID="{43BA41C3-6E86-471A-9777-59F077EC7E7D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E0C33-215D-4AEE-9659-6D0CF59EEA79}" type="pres">
      <dgm:prSet presAssocID="{05AB1A8C-117F-4671-B851-B40306F2F16E}" presName="spacer" presStyleCnt="0"/>
      <dgm:spPr/>
    </dgm:pt>
    <dgm:pt modelId="{D43A43FD-4328-4FB1-8CF0-3F6D9C0E1457}" type="pres">
      <dgm:prSet presAssocID="{1F3AB782-F99D-4656-8C36-C9F50CDE7E7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312913-D1C3-40B4-8854-D81BDFB16AB1}" type="pres">
      <dgm:prSet presAssocID="{02708C09-81B2-49B2-9D95-CECED9C0C145}" presName="spacer" presStyleCnt="0"/>
      <dgm:spPr/>
    </dgm:pt>
    <dgm:pt modelId="{3703513A-A27B-4A96-837A-4878F66755B7}" type="pres">
      <dgm:prSet presAssocID="{136B8CC2-7B90-483D-A89F-1851CFFD99B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6B115-522F-434E-B33F-F3AC926567FC}" type="pres">
      <dgm:prSet presAssocID="{CAC2CF49-3DDA-490F-A7E4-122CE0971E42}" presName="spacer" presStyleCnt="0"/>
      <dgm:spPr/>
    </dgm:pt>
    <dgm:pt modelId="{F6BBE488-EF19-4B61-9E70-4AFB1F57C459}" type="pres">
      <dgm:prSet presAssocID="{9B5BC9A2-5BE9-478F-8196-2C35D8474988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C07EE-6B4A-4D50-93E5-E27968C2649F}" type="pres">
      <dgm:prSet presAssocID="{E082AD79-93F4-443E-BDB0-EDFA9DF0F62D}" presName="spacer" presStyleCnt="0"/>
      <dgm:spPr/>
    </dgm:pt>
    <dgm:pt modelId="{2E727A3B-41A2-4281-936D-60334BA4AA26}" type="pres">
      <dgm:prSet presAssocID="{E11A7C8B-87D4-4140-960E-50ABE14859DE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37A82A-A6A5-4CF7-8B2F-1658471866C9}" type="presOf" srcId="{E11A7C8B-87D4-4140-960E-50ABE14859DE}" destId="{2E727A3B-41A2-4281-936D-60334BA4AA26}" srcOrd="0" destOrd="0" presId="urn:microsoft.com/office/officeart/2005/8/layout/vList2"/>
    <dgm:cxn modelId="{2D02C05F-11B8-4835-853F-413C6CCD403F}" srcId="{BBF7D196-550B-41DD-894F-3095AA9E5572}" destId="{E11A7C8B-87D4-4140-960E-50ABE14859DE}" srcOrd="6" destOrd="0" parTransId="{CC8FF0A7-5F23-4B36-9D3B-74BD686E6663}" sibTransId="{CC887234-2EEA-4FDC-A5FB-11D6FCA342EE}"/>
    <dgm:cxn modelId="{A9DED805-626A-41D1-A451-FF24DB7BCE07}" type="presOf" srcId="{F44AAA71-69A6-450A-AF05-2D303CA0253E}" destId="{CDAEA284-D8F2-4FB6-ACF6-D2673E79316B}" srcOrd="0" destOrd="0" presId="urn:microsoft.com/office/officeart/2005/8/layout/vList2"/>
    <dgm:cxn modelId="{136E11E9-BCE4-43F9-B9C9-74BB01BEDEEC}" srcId="{BBF7D196-550B-41DD-894F-3095AA9E5572}" destId="{43BA41C3-6E86-471A-9777-59F077EC7E7D}" srcOrd="2" destOrd="0" parTransId="{1110C491-1B6C-4539-81FC-96328A41B5B2}" sibTransId="{05AB1A8C-117F-4671-B851-B40306F2F16E}"/>
    <dgm:cxn modelId="{553C4E0A-E460-4F4C-8E14-5B4EF1F3BA4D}" srcId="{BBF7D196-550B-41DD-894F-3095AA9E5572}" destId="{F44AAA71-69A6-450A-AF05-2D303CA0253E}" srcOrd="0" destOrd="0" parTransId="{E5AC3118-126F-4C6A-AF10-63773B042B67}" sibTransId="{7EBF8749-12C7-47AC-921D-7BD27005C3EC}"/>
    <dgm:cxn modelId="{79520FD5-217A-453D-AA8C-62C5AD7105D5}" type="presOf" srcId="{136B8CC2-7B90-483D-A89F-1851CFFD99B3}" destId="{3703513A-A27B-4A96-837A-4878F66755B7}" srcOrd="0" destOrd="0" presId="urn:microsoft.com/office/officeart/2005/8/layout/vList2"/>
    <dgm:cxn modelId="{5874B439-94D7-4F54-AE96-94E462CEB25F}" srcId="{BBF7D196-550B-41DD-894F-3095AA9E5572}" destId="{1F3AB782-F99D-4656-8C36-C9F50CDE7E73}" srcOrd="3" destOrd="0" parTransId="{8A838B60-43BB-4368-A175-06A3BDC8EACC}" sibTransId="{02708C09-81B2-49B2-9D95-CECED9C0C145}"/>
    <dgm:cxn modelId="{EF5FA198-59FC-406D-99C9-B61A2653DD45}" srcId="{BBF7D196-550B-41DD-894F-3095AA9E5572}" destId="{02BEFC6C-6E5E-462E-BFFD-D3EA7D36E0DA}" srcOrd="1" destOrd="0" parTransId="{140F96BF-866C-45AF-A0B5-65865CCBF431}" sibTransId="{E408E163-A74A-4354-B5B6-9DADC5FC7563}"/>
    <dgm:cxn modelId="{83468092-4827-4F9A-AFE1-2A0289A8D269}" srcId="{BBF7D196-550B-41DD-894F-3095AA9E5572}" destId="{9B5BC9A2-5BE9-478F-8196-2C35D8474988}" srcOrd="5" destOrd="0" parTransId="{24B97DFB-88C1-430D-833F-4FC0CE687DA5}" sibTransId="{E082AD79-93F4-443E-BDB0-EDFA9DF0F62D}"/>
    <dgm:cxn modelId="{5CF0D916-FF79-412D-B441-1A3BF3F43EAD}" type="presOf" srcId="{1F3AB782-F99D-4656-8C36-C9F50CDE7E73}" destId="{D43A43FD-4328-4FB1-8CF0-3F6D9C0E1457}" srcOrd="0" destOrd="0" presId="urn:microsoft.com/office/officeart/2005/8/layout/vList2"/>
    <dgm:cxn modelId="{E6D14DC5-D07A-4855-96EE-F1F29D9A0AB5}" srcId="{BBF7D196-550B-41DD-894F-3095AA9E5572}" destId="{136B8CC2-7B90-483D-A89F-1851CFFD99B3}" srcOrd="4" destOrd="0" parTransId="{DBC39822-3AF2-41D1-B6E2-62BC712915FD}" sibTransId="{CAC2CF49-3DDA-490F-A7E4-122CE0971E42}"/>
    <dgm:cxn modelId="{5610A045-1B7B-4FDB-9238-4E0AF79BF492}" type="presOf" srcId="{9B5BC9A2-5BE9-478F-8196-2C35D8474988}" destId="{F6BBE488-EF19-4B61-9E70-4AFB1F57C459}" srcOrd="0" destOrd="0" presId="urn:microsoft.com/office/officeart/2005/8/layout/vList2"/>
    <dgm:cxn modelId="{0D6B63AA-C736-4DCC-8FC1-7EA663A9A9D6}" type="presOf" srcId="{02BEFC6C-6E5E-462E-BFFD-D3EA7D36E0DA}" destId="{9AE574A3-5D3A-4264-884B-85EF13AE4CEE}" srcOrd="0" destOrd="0" presId="urn:microsoft.com/office/officeart/2005/8/layout/vList2"/>
    <dgm:cxn modelId="{D75CCED4-0CF6-41A8-9787-2F92A536E957}" type="presOf" srcId="{BBF7D196-550B-41DD-894F-3095AA9E5572}" destId="{F16680BF-28B8-4434-87EC-A804D933F5D5}" srcOrd="0" destOrd="0" presId="urn:microsoft.com/office/officeart/2005/8/layout/vList2"/>
    <dgm:cxn modelId="{CF1C6542-B74C-46C9-963D-85C82DDDAB63}" type="presOf" srcId="{43BA41C3-6E86-471A-9777-59F077EC7E7D}" destId="{3C901B1B-0DA6-4BEB-82F7-ED2416EB9BA3}" srcOrd="0" destOrd="0" presId="urn:microsoft.com/office/officeart/2005/8/layout/vList2"/>
    <dgm:cxn modelId="{CBB01F19-84AF-4722-8A70-CB3805871435}" type="presParOf" srcId="{F16680BF-28B8-4434-87EC-A804D933F5D5}" destId="{CDAEA284-D8F2-4FB6-ACF6-D2673E79316B}" srcOrd="0" destOrd="0" presId="urn:microsoft.com/office/officeart/2005/8/layout/vList2"/>
    <dgm:cxn modelId="{84B4F829-38B7-42A0-B895-E7DF542175CA}" type="presParOf" srcId="{F16680BF-28B8-4434-87EC-A804D933F5D5}" destId="{6680823C-3CEB-4E1B-8C14-D3F3071A2901}" srcOrd="1" destOrd="0" presId="urn:microsoft.com/office/officeart/2005/8/layout/vList2"/>
    <dgm:cxn modelId="{84A8931B-3001-4CA8-B712-E5EA13213129}" type="presParOf" srcId="{F16680BF-28B8-4434-87EC-A804D933F5D5}" destId="{9AE574A3-5D3A-4264-884B-85EF13AE4CEE}" srcOrd="2" destOrd="0" presId="urn:microsoft.com/office/officeart/2005/8/layout/vList2"/>
    <dgm:cxn modelId="{96C4CAE1-8CF8-467F-A6E7-26E6152A416E}" type="presParOf" srcId="{F16680BF-28B8-4434-87EC-A804D933F5D5}" destId="{55A561EA-58D4-43E7-A936-441291F130E5}" srcOrd="3" destOrd="0" presId="urn:microsoft.com/office/officeart/2005/8/layout/vList2"/>
    <dgm:cxn modelId="{9124C276-2A07-48E4-994D-A685A4F989E1}" type="presParOf" srcId="{F16680BF-28B8-4434-87EC-A804D933F5D5}" destId="{3C901B1B-0DA6-4BEB-82F7-ED2416EB9BA3}" srcOrd="4" destOrd="0" presId="urn:microsoft.com/office/officeart/2005/8/layout/vList2"/>
    <dgm:cxn modelId="{EC6C1B83-1413-40B2-92EB-4796F88A5395}" type="presParOf" srcId="{F16680BF-28B8-4434-87EC-A804D933F5D5}" destId="{2E1E0C33-215D-4AEE-9659-6D0CF59EEA79}" srcOrd="5" destOrd="0" presId="urn:microsoft.com/office/officeart/2005/8/layout/vList2"/>
    <dgm:cxn modelId="{F3ADECE3-C775-4F1C-9136-A8350EE9A9EE}" type="presParOf" srcId="{F16680BF-28B8-4434-87EC-A804D933F5D5}" destId="{D43A43FD-4328-4FB1-8CF0-3F6D9C0E1457}" srcOrd="6" destOrd="0" presId="urn:microsoft.com/office/officeart/2005/8/layout/vList2"/>
    <dgm:cxn modelId="{A712B3AD-89C2-4544-B5CC-5E79C562F6FA}" type="presParOf" srcId="{F16680BF-28B8-4434-87EC-A804D933F5D5}" destId="{D4312913-D1C3-40B4-8854-D81BDFB16AB1}" srcOrd="7" destOrd="0" presId="urn:microsoft.com/office/officeart/2005/8/layout/vList2"/>
    <dgm:cxn modelId="{6DB822BC-1350-4F3A-96FF-B5E24B343C15}" type="presParOf" srcId="{F16680BF-28B8-4434-87EC-A804D933F5D5}" destId="{3703513A-A27B-4A96-837A-4878F66755B7}" srcOrd="8" destOrd="0" presId="urn:microsoft.com/office/officeart/2005/8/layout/vList2"/>
    <dgm:cxn modelId="{2FB34F0D-5CC6-4E23-8AC5-59C112DE6634}" type="presParOf" srcId="{F16680BF-28B8-4434-87EC-A804D933F5D5}" destId="{9C56B115-522F-434E-B33F-F3AC926567FC}" srcOrd="9" destOrd="0" presId="urn:microsoft.com/office/officeart/2005/8/layout/vList2"/>
    <dgm:cxn modelId="{B23ABCC3-7085-4BCE-8861-D084446BDBFD}" type="presParOf" srcId="{F16680BF-28B8-4434-87EC-A804D933F5D5}" destId="{F6BBE488-EF19-4B61-9E70-4AFB1F57C459}" srcOrd="10" destOrd="0" presId="urn:microsoft.com/office/officeart/2005/8/layout/vList2"/>
    <dgm:cxn modelId="{F0083E09-1DBF-4A5A-972C-E55D4773F528}" type="presParOf" srcId="{F16680BF-28B8-4434-87EC-A804D933F5D5}" destId="{869C07EE-6B4A-4D50-93E5-E27968C2649F}" srcOrd="11" destOrd="0" presId="urn:microsoft.com/office/officeart/2005/8/layout/vList2"/>
    <dgm:cxn modelId="{2C03D1D7-2C54-4253-8BD1-AF2AA0954824}" type="presParOf" srcId="{F16680BF-28B8-4434-87EC-A804D933F5D5}" destId="{2E727A3B-41A2-4281-936D-60334BA4AA26}" srcOrd="12" destOrd="0" presId="urn:microsoft.com/office/officeart/2005/8/layout/vList2"/>
  </dgm:cxnLst>
  <dgm:bg>
    <a:solidFill>
      <a:schemeClr val="bg1"/>
    </a:solidFill>
  </dgm:bg>
  <dgm:whole>
    <a:ln w="38100">
      <a:solidFill>
        <a:srgbClr val="1B3281"/>
      </a:solidFill>
      <a:prstDash val="sysDot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64BC84-0AC3-4341-8F17-9F4A406ED156}" type="doc">
      <dgm:prSet loTypeId="urn:microsoft.com/office/officeart/2008/layout/AlternatingPictureBlocks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59BA52A6-9F12-4CFE-A69E-84D980B6731F}">
      <dgm:prSet custT="1"/>
      <dgm:spPr>
        <a:noFill/>
        <a:ln w="28575">
          <a:solidFill>
            <a:schemeClr val="accent1"/>
          </a:solidFill>
          <a:prstDash val="sysDot"/>
        </a:ln>
      </dgm:spPr>
      <dgm:t>
        <a:bodyPr/>
        <a:lstStyle/>
        <a:p>
          <a:pPr algn="l"/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Ориентир на личностное развитие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обучающихся</a:t>
          </a:r>
          <a:endParaRPr lang="ru-RU" sz="1800" b="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gm:t>
    </dgm:pt>
    <dgm:pt modelId="{C0EC8CCD-40B8-44E4-8649-A91C1911C31A}" type="parTrans" cxnId="{DB1AF4E7-D8F3-48E7-8022-C8A00F2EADCE}">
      <dgm:prSet/>
      <dgm:spPr/>
      <dgm:t>
        <a:bodyPr/>
        <a:lstStyle/>
        <a:p>
          <a:endParaRPr lang="ru-RU" dirty="0"/>
        </a:p>
      </dgm:t>
    </dgm:pt>
    <dgm:pt modelId="{91A1E7BE-BB44-4B71-BB76-FC737C4C26A0}" type="sibTrans" cxnId="{DB1AF4E7-D8F3-48E7-8022-C8A00F2EADCE}">
      <dgm:prSet/>
      <dgm:spPr/>
      <dgm:t>
        <a:bodyPr/>
        <a:lstStyle/>
        <a:p>
          <a:endParaRPr lang="ru-RU" dirty="0"/>
        </a:p>
      </dgm:t>
    </dgm:pt>
    <dgm:pt modelId="{5BCE081B-3E4B-488E-995F-5622E407B468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noFill/>
        <a:ln w="28575">
          <a:solidFill>
            <a:schemeClr val="accent1">
              <a:lumMod val="75000"/>
            </a:schemeClr>
          </a:solidFill>
          <a:prstDash val="sysDot"/>
        </a:ln>
      </dgm:spPr>
      <dgm:t>
        <a:bodyPr spcFirstLastPara="0" vert="horz" wrap="square" lIns="91440" tIns="91440" rIns="91440" bIns="91440" numCol="1" spcCol="1270" rtlCol="0" anchor="ctr" anchorCtr="0"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Организация процесса воспитания через деятельность</a:t>
          </a:r>
        </a:p>
      </dgm:t>
    </dgm:pt>
    <dgm:pt modelId="{D049B4EB-A6F3-45CB-A474-F20A0FAECC59}" type="parTrans" cxnId="{ABDFF55D-73E5-48BB-80AA-6589B9409AE8}">
      <dgm:prSet/>
      <dgm:spPr/>
      <dgm:t>
        <a:bodyPr/>
        <a:lstStyle/>
        <a:p>
          <a:endParaRPr lang="ru-RU" dirty="0"/>
        </a:p>
      </dgm:t>
    </dgm:pt>
    <dgm:pt modelId="{6D54EE92-B19C-4680-9262-B20183D2D10B}" type="sibTrans" cxnId="{ABDFF55D-73E5-48BB-80AA-6589B9409AE8}">
      <dgm:prSet/>
      <dgm:spPr/>
      <dgm:t>
        <a:bodyPr/>
        <a:lstStyle/>
        <a:p>
          <a:endParaRPr lang="ru-RU" dirty="0"/>
        </a:p>
      </dgm:t>
    </dgm:pt>
    <dgm:pt modelId="{589563F7-5F1F-4937-9C4E-11650DD131F0}">
      <dgm:prSet custT="1"/>
      <dgm:spPr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Снижение риска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подмены воспитательного                   </a:t>
          </a:r>
        </a:p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процесса 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мероприятиями</a:t>
          </a:r>
        </a:p>
      </dgm:t>
    </dgm:pt>
    <dgm:pt modelId="{8BF5A5E1-2D5D-48FE-9984-3FB7BCE9976D}" type="parTrans" cxnId="{A8F591F2-EB25-4A49-B9F8-1C6797EAB53A}">
      <dgm:prSet/>
      <dgm:spPr/>
      <dgm:t>
        <a:bodyPr/>
        <a:lstStyle/>
        <a:p>
          <a:endParaRPr lang="ru-RU" dirty="0"/>
        </a:p>
      </dgm:t>
    </dgm:pt>
    <dgm:pt modelId="{588EBC02-CC85-4B65-A5F5-3FA32E8E58EA}" type="sibTrans" cxnId="{A8F591F2-EB25-4A49-B9F8-1C6797EAB53A}">
      <dgm:prSet/>
      <dgm:spPr/>
      <dgm:t>
        <a:bodyPr/>
        <a:lstStyle/>
        <a:p>
          <a:endParaRPr lang="ru-RU" dirty="0"/>
        </a:p>
      </dgm:t>
    </dgm:pt>
    <dgm:pt modelId="{93EAE0F4-8693-4B59-A78A-1C91FDD63FCC}">
      <dgm:prSet custT="1"/>
      <dgm:spPr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Результативность воспитательной работы</a:t>
          </a:r>
        </a:p>
      </dgm:t>
    </dgm:pt>
    <dgm:pt modelId="{2DB230B3-EB44-4EF8-BAF2-107A4C12406E}" type="parTrans" cxnId="{8BAF9053-25E2-4573-B53F-CF62F79C9CF7}">
      <dgm:prSet/>
      <dgm:spPr/>
      <dgm:t>
        <a:bodyPr/>
        <a:lstStyle/>
        <a:p>
          <a:endParaRPr lang="ru-RU" dirty="0"/>
        </a:p>
      </dgm:t>
    </dgm:pt>
    <dgm:pt modelId="{2C276B64-9039-4194-98C4-A309AB9FAB36}" type="sibTrans" cxnId="{8BAF9053-25E2-4573-B53F-CF62F79C9CF7}">
      <dgm:prSet/>
      <dgm:spPr/>
      <dgm:t>
        <a:bodyPr/>
        <a:lstStyle/>
        <a:p>
          <a:endParaRPr lang="ru-RU" dirty="0"/>
        </a:p>
      </dgm:t>
    </dgm:pt>
    <dgm:pt modelId="{B4A3A53E-1A75-45DD-B644-0AD6C98F29DF}">
      <dgm:prSet custT="1"/>
      <dgm:spPr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u="sng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Создание условий для воспитания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 на учебных занятиях, во внеурочной деятельности, в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образовательной организации 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и за ее пределами</a:t>
          </a:r>
        </a:p>
      </dgm:t>
    </dgm:pt>
    <dgm:pt modelId="{6063CD33-DE0B-4C02-B207-9C3C31A2C6CA}" type="parTrans" cxnId="{E5F79DE0-B4D0-459D-936E-C5369FC3F7E2}">
      <dgm:prSet/>
      <dgm:spPr/>
      <dgm:t>
        <a:bodyPr/>
        <a:lstStyle/>
        <a:p>
          <a:endParaRPr lang="ru-RU" dirty="0"/>
        </a:p>
      </dgm:t>
    </dgm:pt>
    <dgm:pt modelId="{C49D102B-432E-4F4A-BC5A-36091414EAED}" type="sibTrans" cxnId="{E5F79DE0-B4D0-459D-936E-C5369FC3F7E2}">
      <dgm:prSet/>
      <dgm:spPr/>
      <dgm:t>
        <a:bodyPr/>
        <a:lstStyle/>
        <a:p>
          <a:endParaRPr lang="ru-RU" dirty="0"/>
        </a:p>
      </dgm:t>
    </dgm:pt>
    <dgm:pt modelId="{2FAD2C35-7E41-42D3-8074-A2EA9624CE81}" type="pres">
      <dgm:prSet presAssocID="{3764BC84-0AC3-4341-8F17-9F4A406ED15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C26BB9-F5F8-44FD-967C-A13CE838AE7B}" type="pres">
      <dgm:prSet presAssocID="{59BA52A6-9F12-4CFE-A69E-84D980B6731F}" presName="comp" presStyleCnt="0"/>
      <dgm:spPr/>
    </dgm:pt>
    <dgm:pt modelId="{B417E9CE-ED7A-4976-A0FD-3CCE3646F9A8}" type="pres">
      <dgm:prSet presAssocID="{59BA52A6-9F12-4CFE-A69E-84D980B6731F}" presName="rect2" presStyleLbl="node1" presStyleIdx="0" presStyleCnt="5" custScaleX="155831" custScaleY="29365" custLinFactNeighborX="-12795" custLinFactNeighborY="40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A5CF5-5BF1-4702-870B-D1EBD5D62D95}" type="pres">
      <dgm:prSet presAssocID="{59BA52A6-9F12-4CFE-A69E-84D980B6731F}" presName="rect1" presStyleLbl="lnNode1" presStyleIdx="0" presStyleCnt="5" custScaleX="29656" custScaleY="29359" custLinFactNeighborX="-64414" custLinFactNeighborY="40451"/>
      <dgm:spPr>
        <a:prstGeom prst="flowChartConnector">
          <a:avLst/>
        </a:prstGeom>
        <a:blipFill rotWithShape="1">
          <a:blip xmlns:r="http://schemas.openxmlformats.org/officeDocument/2006/relationships"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>
          <a:solidFill>
            <a:srgbClr val="002060"/>
          </a:solidFill>
          <a:prstDash val="sysDot"/>
        </a:ln>
      </dgm:spPr>
    </dgm:pt>
    <dgm:pt modelId="{F239CBC0-C0B1-40F7-AB3E-0E6DB4C2C474}" type="pres">
      <dgm:prSet presAssocID="{91A1E7BE-BB44-4B71-BB76-FC737C4C26A0}" presName="sibTrans" presStyleCnt="0"/>
      <dgm:spPr/>
    </dgm:pt>
    <dgm:pt modelId="{4D09EA73-C3B3-4580-87D3-9315741F4163}" type="pres">
      <dgm:prSet presAssocID="{5BCE081B-3E4B-488E-995F-5622E407B468}" presName="comp" presStyleCnt="0"/>
      <dgm:spPr/>
    </dgm:pt>
    <dgm:pt modelId="{9AF4C07F-6EB2-432F-ABEE-C53A2144E7D7}" type="pres">
      <dgm:prSet presAssocID="{5BCE081B-3E4B-488E-995F-5622E407B468}" presName="rect2" presStyleLbl="node1" presStyleIdx="1" presStyleCnt="5" custScaleX="155831" custScaleY="26754" custLinFactNeighborX="-6833" custLinFactNeighborY="29074">
        <dgm:presLayoutVars>
          <dgm:bulletEnabled val="1"/>
        </dgm:presLayoutVars>
      </dgm:prSet>
      <dgm:spPr>
        <a:xfrm>
          <a:off x="1386727" y="1385898"/>
          <a:ext cx="7123007" cy="743858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C0612874-1C8F-4A38-B8B4-261D4E894156}" type="pres">
      <dgm:prSet presAssocID="{5BCE081B-3E4B-488E-995F-5622E407B468}" presName="rect1" presStyleLbl="lnNode1" presStyleIdx="1" presStyleCnt="5" custScaleX="29656" custScaleY="29359" custLinFactX="-196729" custLinFactNeighborX="-200000" custLinFactNeighborY="27771"/>
      <dgm:spPr>
        <a:prstGeom prst="ellipse">
          <a:avLst/>
        </a:prstGeom>
        <a:blipFill rotWithShape="1">
          <a:blip xmlns:r="http://schemas.openxmlformats.org/officeDocument/2006/relationships"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>
          <a:solidFill>
            <a:srgbClr val="002060"/>
          </a:solidFill>
          <a:prstDash val="sysDot"/>
        </a:ln>
      </dgm:spPr>
    </dgm:pt>
    <dgm:pt modelId="{FF5CCAC6-4E78-4A58-BA59-73D72CD121E1}" type="pres">
      <dgm:prSet presAssocID="{6D54EE92-B19C-4680-9262-B20183D2D10B}" presName="sibTrans" presStyleCnt="0"/>
      <dgm:spPr/>
    </dgm:pt>
    <dgm:pt modelId="{D63F8F5C-BBC7-4181-9425-7DA2B601BDA2}" type="pres">
      <dgm:prSet presAssocID="{589563F7-5F1F-4937-9C4E-11650DD131F0}" presName="comp" presStyleCnt="0"/>
      <dgm:spPr/>
    </dgm:pt>
    <dgm:pt modelId="{4CB2610C-D8C1-4D05-8525-03B65CEF087D}" type="pres">
      <dgm:prSet presAssocID="{589563F7-5F1F-4937-9C4E-11650DD131F0}" presName="rect2" presStyleLbl="node1" presStyleIdx="2" presStyleCnt="5" custScaleX="155831" custScaleY="37620" custLinFactNeighborX="-12096" custLinFactNeighborY="14545">
        <dgm:presLayoutVars>
          <dgm:bulletEnabled val="1"/>
        </dgm:presLayoutVars>
      </dgm:prSet>
      <dgm:spPr>
        <a:xfrm>
          <a:off x="5591163" y="2771378"/>
          <a:ext cx="6886582" cy="849777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9C7B7854-B003-4FC4-8960-0ECB7D9427D4}" type="pres">
      <dgm:prSet presAssocID="{589563F7-5F1F-4937-9C4E-11650DD131F0}" presName="rect1" presStyleLbl="lnNode1" presStyleIdx="2" presStyleCnt="5" custScaleX="29656" custScaleY="29359" custLinFactNeighborX="-65796" custLinFactNeighborY="15275"/>
      <dgm:spPr>
        <a:prstGeom prst="ellipse">
          <a:avLst/>
        </a:prstGeom>
        <a:blipFill rotWithShape="1">
          <a:blip xmlns:r="http://schemas.openxmlformats.org/officeDocument/2006/relationships"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>
          <a:solidFill>
            <a:srgbClr val="002060"/>
          </a:solidFill>
          <a:prstDash val="sysDot"/>
        </a:ln>
      </dgm:spPr>
    </dgm:pt>
    <dgm:pt modelId="{479A9727-2D92-4E4C-85A4-2A150E9077E8}" type="pres">
      <dgm:prSet presAssocID="{588EBC02-CC85-4B65-A5F5-3FA32E8E58EA}" presName="sibTrans" presStyleCnt="0"/>
      <dgm:spPr/>
    </dgm:pt>
    <dgm:pt modelId="{8DC59EAE-F840-4430-BA51-8DB26CEC5A7F}" type="pres">
      <dgm:prSet presAssocID="{93EAE0F4-8693-4B59-A78A-1C91FDD63FCC}" presName="comp" presStyleCnt="0"/>
      <dgm:spPr/>
    </dgm:pt>
    <dgm:pt modelId="{C961D4EB-C5F1-42D9-878C-0C296ADE7157}" type="pres">
      <dgm:prSet presAssocID="{93EAE0F4-8693-4B59-A78A-1C91FDD63FCC}" presName="rect2" presStyleLbl="node1" presStyleIdx="3" presStyleCnt="5" custScaleX="157687" custScaleY="37429" custLinFactNeighborX="-5903" custLinFactNeighborY="1671">
        <dgm:presLayoutVars>
          <dgm:bulletEnabled val="1"/>
        </dgm:presLayoutVars>
      </dgm:prSet>
      <dgm:spPr>
        <a:xfrm>
          <a:off x="1399775" y="4041724"/>
          <a:ext cx="6742016" cy="693857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FF696E7A-6FBA-4FAB-A0F4-1C9D5D6AB17F}" type="pres">
      <dgm:prSet presAssocID="{93EAE0F4-8693-4B59-A78A-1C91FDD63FCC}" presName="rect1" presStyleLbl="lnNode1" presStyleIdx="3" presStyleCnt="5" custScaleX="29656" custScaleY="29359" custLinFactX="-196295" custLinFactNeighborX="-200000" custLinFactNeighborY="4980"/>
      <dgm:spPr>
        <a:prstGeom prst="ellipse">
          <a:avLst/>
        </a:prstGeom>
        <a:blipFill rotWithShape="1">
          <a:blip xmlns:r="http://schemas.openxmlformats.org/officeDocument/2006/relationships"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>
          <a:solidFill>
            <a:srgbClr val="1B3281"/>
          </a:solidFill>
          <a:prstDash val="sysDot"/>
        </a:ln>
      </dgm:spPr>
    </dgm:pt>
    <dgm:pt modelId="{14EEB2C1-F753-4F4E-B124-EA8DAEEF7D2E}" type="pres">
      <dgm:prSet presAssocID="{2C276B64-9039-4194-98C4-A309AB9FAB36}" presName="sibTrans" presStyleCnt="0"/>
      <dgm:spPr/>
    </dgm:pt>
    <dgm:pt modelId="{FBA90A13-AA5B-49EB-A139-68EF6E735684}" type="pres">
      <dgm:prSet presAssocID="{B4A3A53E-1A75-45DD-B644-0AD6C98F29DF}" presName="comp" presStyleCnt="0"/>
      <dgm:spPr/>
    </dgm:pt>
    <dgm:pt modelId="{90343E90-0F05-4951-8ADF-1EB34FFF6197}" type="pres">
      <dgm:prSet presAssocID="{B4A3A53E-1A75-45DD-B644-0AD6C98F29DF}" presName="rect2" presStyleLbl="node1" presStyleIdx="4" presStyleCnt="5" custScaleX="155831" custScaleY="41345" custLinFactNeighborX="-12228" custLinFactNeighborY="-8423">
        <dgm:presLayoutVars>
          <dgm:bulletEnabled val="1"/>
        </dgm:presLayoutVars>
      </dgm:prSet>
      <dgm:spPr>
        <a:xfrm>
          <a:off x="3296489" y="5211834"/>
          <a:ext cx="8208871" cy="760677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F54B8691-FF08-4971-B9C5-82017E12DA57}" type="pres">
      <dgm:prSet presAssocID="{B4A3A53E-1A75-45DD-B644-0AD6C98F29DF}" presName="rect1" presStyleLbl="lnNode1" presStyleIdx="4" presStyleCnt="5" custScaleX="29656" custScaleY="29359" custLinFactNeighborX="-65818" custLinFactNeighborY="-5434"/>
      <dgm:spPr>
        <a:prstGeom prst="ellipse">
          <a:avLst/>
        </a:prstGeom>
        <a:blipFill rotWithShape="1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>
          <a:solidFill>
            <a:srgbClr val="002060"/>
          </a:solidFill>
          <a:prstDash val="sysDot"/>
        </a:ln>
      </dgm:spPr>
    </dgm:pt>
  </dgm:ptLst>
  <dgm:cxnLst>
    <dgm:cxn modelId="{753C3BAE-4808-4211-90F3-03BCE6EC93E1}" type="presOf" srcId="{59BA52A6-9F12-4CFE-A69E-84D980B6731F}" destId="{B417E9CE-ED7A-4976-A0FD-3CCE3646F9A8}" srcOrd="0" destOrd="0" presId="urn:microsoft.com/office/officeart/2008/layout/AlternatingPictureBlocks"/>
    <dgm:cxn modelId="{26703031-C206-4846-ACF2-F1C543124CA1}" type="presOf" srcId="{589563F7-5F1F-4937-9C4E-11650DD131F0}" destId="{4CB2610C-D8C1-4D05-8525-03B65CEF087D}" srcOrd="0" destOrd="0" presId="urn:microsoft.com/office/officeart/2008/layout/AlternatingPictureBlocks"/>
    <dgm:cxn modelId="{E5F79DE0-B4D0-459D-936E-C5369FC3F7E2}" srcId="{3764BC84-0AC3-4341-8F17-9F4A406ED156}" destId="{B4A3A53E-1A75-45DD-B644-0AD6C98F29DF}" srcOrd="4" destOrd="0" parTransId="{6063CD33-DE0B-4C02-B207-9C3C31A2C6CA}" sibTransId="{C49D102B-432E-4F4A-BC5A-36091414EAED}"/>
    <dgm:cxn modelId="{A8F591F2-EB25-4A49-B9F8-1C6797EAB53A}" srcId="{3764BC84-0AC3-4341-8F17-9F4A406ED156}" destId="{589563F7-5F1F-4937-9C4E-11650DD131F0}" srcOrd="2" destOrd="0" parTransId="{8BF5A5E1-2D5D-48FE-9984-3FB7BCE9976D}" sibTransId="{588EBC02-CC85-4B65-A5F5-3FA32E8E58EA}"/>
    <dgm:cxn modelId="{8BAF9053-25E2-4573-B53F-CF62F79C9CF7}" srcId="{3764BC84-0AC3-4341-8F17-9F4A406ED156}" destId="{93EAE0F4-8693-4B59-A78A-1C91FDD63FCC}" srcOrd="3" destOrd="0" parTransId="{2DB230B3-EB44-4EF8-BAF2-107A4C12406E}" sibTransId="{2C276B64-9039-4194-98C4-A309AB9FAB36}"/>
    <dgm:cxn modelId="{ABDFF55D-73E5-48BB-80AA-6589B9409AE8}" srcId="{3764BC84-0AC3-4341-8F17-9F4A406ED156}" destId="{5BCE081B-3E4B-488E-995F-5622E407B468}" srcOrd="1" destOrd="0" parTransId="{D049B4EB-A6F3-45CB-A474-F20A0FAECC59}" sibTransId="{6D54EE92-B19C-4680-9262-B20183D2D10B}"/>
    <dgm:cxn modelId="{DB1AF4E7-D8F3-48E7-8022-C8A00F2EADCE}" srcId="{3764BC84-0AC3-4341-8F17-9F4A406ED156}" destId="{59BA52A6-9F12-4CFE-A69E-84D980B6731F}" srcOrd="0" destOrd="0" parTransId="{C0EC8CCD-40B8-44E4-8649-A91C1911C31A}" sibTransId="{91A1E7BE-BB44-4B71-BB76-FC737C4C26A0}"/>
    <dgm:cxn modelId="{2047D5AB-D74B-4357-BC33-972B1D6FE8B7}" type="presOf" srcId="{B4A3A53E-1A75-45DD-B644-0AD6C98F29DF}" destId="{90343E90-0F05-4951-8ADF-1EB34FFF6197}" srcOrd="0" destOrd="0" presId="urn:microsoft.com/office/officeart/2008/layout/AlternatingPictureBlocks"/>
    <dgm:cxn modelId="{23034967-9A28-449C-B4A3-1EE074901640}" type="presOf" srcId="{3764BC84-0AC3-4341-8F17-9F4A406ED156}" destId="{2FAD2C35-7E41-42D3-8074-A2EA9624CE81}" srcOrd="0" destOrd="0" presId="urn:microsoft.com/office/officeart/2008/layout/AlternatingPictureBlocks"/>
    <dgm:cxn modelId="{551E0481-996E-485F-8EF7-F5FCBE201EC2}" type="presOf" srcId="{5BCE081B-3E4B-488E-995F-5622E407B468}" destId="{9AF4C07F-6EB2-432F-ABEE-C53A2144E7D7}" srcOrd="0" destOrd="0" presId="urn:microsoft.com/office/officeart/2008/layout/AlternatingPictureBlocks"/>
    <dgm:cxn modelId="{D0F28385-85D7-49A7-AED2-0319C25298DC}" type="presOf" srcId="{93EAE0F4-8693-4B59-A78A-1C91FDD63FCC}" destId="{C961D4EB-C5F1-42D9-878C-0C296ADE7157}" srcOrd="0" destOrd="0" presId="urn:microsoft.com/office/officeart/2008/layout/AlternatingPictureBlocks"/>
    <dgm:cxn modelId="{0FAD8B3F-6879-4920-B721-DAB5E40104BC}" type="presParOf" srcId="{2FAD2C35-7E41-42D3-8074-A2EA9624CE81}" destId="{8FC26BB9-F5F8-44FD-967C-A13CE838AE7B}" srcOrd="0" destOrd="0" presId="urn:microsoft.com/office/officeart/2008/layout/AlternatingPictureBlocks"/>
    <dgm:cxn modelId="{2EE5612D-8759-4AA4-A82E-0A41DA5C2BE0}" type="presParOf" srcId="{8FC26BB9-F5F8-44FD-967C-A13CE838AE7B}" destId="{B417E9CE-ED7A-4976-A0FD-3CCE3646F9A8}" srcOrd="0" destOrd="0" presId="urn:microsoft.com/office/officeart/2008/layout/AlternatingPictureBlocks"/>
    <dgm:cxn modelId="{55E46BEF-8E20-489F-8C0E-BA5DFB4E70C8}" type="presParOf" srcId="{8FC26BB9-F5F8-44FD-967C-A13CE838AE7B}" destId="{578A5CF5-5BF1-4702-870B-D1EBD5D62D95}" srcOrd="1" destOrd="0" presId="urn:microsoft.com/office/officeart/2008/layout/AlternatingPictureBlocks"/>
    <dgm:cxn modelId="{D0385E6E-E9DD-4B80-BE43-0E0405F87EC7}" type="presParOf" srcId="{2FAD2C35-7E41-42D3-8074-A2EA9624CE81}" destId="{F239CBC0-C0B1-40F7-AB3E-0E6DB4C2C474}" srcOrd="1" destOrd="0" presId="urn:microsoft.com/office/officeart/2008/layout/AlternatingPictureBlocks"/>
    <dgm:cxn modelId="{1C881333-DBF4-4DDD-BAC8-DD836D44DCAB}" type="presParOf" srcId="{2FAD2C35-7E41-42D3-8074-A2EA9624CE81}" destId="{4D09EA73-C3B3-4580-87D3-9315741F4163}" srcOrd="2" destOrd="0" presId="urn:microsoft.com/office/officeart/2008/layout/AlternatingPictureBlocks"/>
    <dgm:cxn modelId="{BFE26791-367A-4ED7-8131-0F969389B59D}" type="presParOf" srcId="{4D09EA73-C3B3-4580-87D3-9315741F4163}" destId="{9AF4C07F-6EB2-432F-ABEE-C53A2144E7D7}" srcOrd="0" destOrd="0" presId="urn:microsoft.com/office/officeart/2008/layout/AlternatingPictureBlocks"/>
    <dgm:cxn modelId="{E2979DA1-89E3-4A5A-BFB4-FDB5131C212A}" type="presParOf" srcId="{4D09EA73-C3B3-4580-87D3-9315741F4163}" destId="{C0612874-1C8F-4A38-B8B4-261D4E894156}" srcOrd="1" destOrd="0" presId="urn:microsoft.com/office/officeart/2008/layout/AlternatingPictureBlocks"/>
    <dgm:cxn modelId="{7BA642A7-8D05-4626-8731-03F866F9E127}" type="presParOf" srcId="{2FAD2C35-7E41-42D3-8074-A2EA9624CE81}" destId="{FF5CCAC6-4E78-4A58-BA59-73D72CD121E1}" srcOrd="3" destOrd="0" presId="urn:microsoft.com/office/officeart/2008/layout/AlternatingPictureBlocks"/>
    <dgm:cxn modelId="{70303FD0-3B29-461D-96C2-82A6C991B3B1}" type="presParOf" srcId="{2FAD2C35-7E41-42D3-8074-A2EA9624CE81}" destId="{D63F8F5C-BBC7-4181-9425-7DA2B601BDA2}" srcOrd="4" destOrd="0" presId="urn:microsoft.com/office/officeart/2008/layout/AlternatingPictureBlocks"/>
    <dgm:cxn modelId="{8C2BC396-2150-44F6-8D19-748CA2288B10}" type="presParOf" srcId="{D63F8F5C-BBC7-4181-9425-7DA2B601BDA2}" destId="{4CB2610C-D8C1-4D05-8525-03B65CEF087D}" srcOrd="0" destOrd="0" presId="urn:microsoft.com/office/officeart/2008/layout/AlternatingPictureBlocks"/>
    <dgm:cxn modelId="{E0BFB127-1392-4584-9DE6-E98EF07ED5C3}" type="presParOf" srcId="{D63F8F5C-BBC7-4181-9425-7DA2B601BDA2}" destId="{9C7B7854-B003-4FC4-8960-0ECB7D9427D4}" srcOrd="1" destOrd="0" presId="urn:microsoft.com/office/officeart/2008/layout/AlternatingPictureBlocks"/>
    <dgm:cxn modelId="{5CE225DB-2E5B-4C92-B73F-207A0ECDA498}" type="presParOf" srcId="{2FAD2C35-7E41-42D3-8074-A2EA9624CE81}" destId="{479A9727-2D92-4E4C-85A4-2A150E9077E8}" srcOrd="5" destOrd="0" presId="urn:microsoft.com/office/officeart/2008/layout/AlternatingPictureBlocks"/>
    <dgm:cxn modelId="{E2238EE9-0869-4DAE-A6E8-7F60A9738587}" type="presParOf" srcId="{2FAD2C35-7E41-42D3-8074-A2EA9624CE81}" destId="{8DC59EAE-F840-4430-BA51-8DB26CEC5A7F}" srcOrd="6" destOrd="0" presId="urn:microsoft.com/office/officeart/2008/layout/AlternatingPictureBlocks"/>
    <dgm:cxn modelId="{B916EDDA-482C-4109-B1D2-26A7D81D2898}" type="presParOf" srcId="{8DC59EAE-F840-4430-BA51-8DB26CEC5A7F}" destId="{C961D4EB-C5F1-42D9-878C-0C296ADE7157}" srcOrd="0" destOrd="0" presId="urn:microsoft.com/office/officeart/2008/layout/AlternatingPictureBlocks"/>
    <dgm:cxn modelId="{0E31A6A5-ABED-4037-B8B4-BC0C70BF8066}" type="presParOf" srcId="{8DC59EAE-F840-4430-BA51-8DB26CEC5A7F}" destId="{FF696E7A-6FBA-4FAB-A0F4-1C9D5D6AB17F}" srcOrd="1" destOrd="0" presId="urn:microsoft.com/office/officeart/2008/layout/AlternatingPictureBlocks"/>
    <dgm:cxn modelId="{DE5F135E-494F-4936-AA6A-9E606318D011}" type="presParOf" srcId="{2FAD2C35-7E41-42D3-8074-A2EA9624CE81}" destId="{14EEB2C1-F753-4F4E-B124-EA8DAEEF7D2E}" srcOrd="7" destOrd="0" presId="urn:microsoft.com/office/officeart/2008/layout/AlternatingPictureBlocks"/>
    <dgm:cxn modelId="{69F097AC-DB28-4E52-BC29-192EB1A25E11}" type="presParOf" srcId="{2FAD2C35-7E41-42D3-8074-A2EA9624CE81}" destId="{FBA90A13-AA5B-49EB-A139-68EF6E735684}" srcOrd="8" destOrd="0" presId="urn:microsoft.com/office/officeart/2008/layout/AlternatingPictureBlocks"/>
    <dgm:cxn modelId="{4A8DE745-C3B7-4042-BD3A-EEF2312ABF9A}" type="presParOf" srcId="{FBA90A13-AA5B-49EB-A139-68EF6E735684}" destId="{90343E90-0F05-4951-8ADF-1EB34FFF6197}" srcOrd="0" destOrd="0" presId="urn:microsoft.com/office/officeart/2008/layout/AlternatingPictureBlocks"/>
    <dgm:cxn modelId="{84A4B054-043F-4C76-937F-76100685D999}" type="presParOf" srcId="{FBA90A13-AA5B-49EB-A139-68EF6E735684}" destId="{F54B8691-FF08-4971-B9C5-82017E12DA5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71029B-2252-483B-9CA1-BE6B403BBA12}" type="doc">
      <dgm:prSet loTypeId="urn:microsoft.com/office/officeart/2005/8/layout/vList3" loCatId="list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FC1CDEB0-13CF-486D-B3B6-D8E9A054F9AB}">
      <dgm:prSet custT="1"/>
      <dgm:spPr>
        <a:solidFill>
          <a:schemeClr val="bg1"/>
        </a:solidFill>
      </dgm:spPr>
      <dgm:t>
        <a:bodyPr/>
        <a:lstStyle/>
        <a:p>
          <a:pPr algn="l"/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удовлетворяет важные потребности обучающихся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в общении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gm:t>
    </dgm:pt>
    <dgm:pt modelId="{5442607C-181A-4150-9560-CD21CCED8229}" type="parTrans" cxnId="{EB1F321B-A94B-4FCD-9EBB-D1435A65471E}">
      <dgm:prSet/>
      <dgm:spPr/>
      <dgm:t>
        <a:bodyPr/>
        <a:lstStyle/>
        <a:p>
          <a:pPr algn="just"/>
          <a:endParaRPr lang="ru-RU" sz="1800"/>
        </a:p>
      </dgm:t>
    </dgm:pt>
    <dgm:pt modelId="{8BBC3D3B-3FF6-46E5-ACA1-85B9D24FB77C}" type="sibTrans" cxnId="{EB1F321B-A94B-4FCD-9EBB-D1435A65471E}">
      <dgm:prSet/>
      <dgm:spPr/>
      <dgm:t>
        <a:bodyPr/>
        <a:lstStyle/>
        <a:p>
          <a:pPr algn="just"/>
          <a:endParaRPr lang="ru-RU" sz="1800"/>
        </a:p>
      </dgm:t>
    </dgm:pt>
    <dgm:pt modelId="{6A94574C-271C-4766-A6E1-DEC2D586EA81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организуется на принципах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добровольности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gm:t>
    </dgm:pt>
    <dgm:pt modelId="{6F1B596C-43C2-45C1-98E7-A2E9E9386669}" type="parTrans" cxnId="{69791E4C-6C91-43B7-805A-FCBF3A177053}">
      <dgm:prSet/>
      <dgm:spPr/>
      <dgm:t>
        <a:bodyPr/>
        <a:lstStyle/>
        <a:p>
          <a:pPr algn="just"/>
          <a:endParaRPr lang="ru-RU" sz="1800"/>
        </a:p>
      </dgm:t>
    </dgm:pt>
    <dgm:pt modelId="{F0AED1E8-2353-445C-A514-8105DCF4A31E}" type="sibTrans" cxnId="{69791E4C-6C91-43B7-805A-FCBF3A177053}">
      <dgm:prSet/>
      <dgm:spPr/>
      <dgm:t>
        <a:bodyPr/>
        <a:lstStyle/>
        <a:p>
          <a:pPr algn="just"/>
          <a:endParaRPr lang="ru-RU" sz="1800"/>
        </a:p>
      </dgm:t>
    </dgm:pt>
    <dgm:pt modelId="{2F359D17-B405-4715-B32D-FA17AC17C360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предполагает самостоятельность и свободу выбора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обучающихся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gm:t>
    </dgm:pt>
    <dgm:pt modelId="{7D4D447C-946D-44BA-B0DC-F82120CDC84C}" type="parTrans" cxnId="{772385C8-EB78-4B95-8BE7-D9BED3D347FB}">
      <dgm:prSet/>
      <dgm:spPr/>
      <dgm:t>
        <a:bodyPr/>
        <a:lstStyle/>
        <a:p>
          <a:pPr algn="just"/>
          <a:endParaRPr lang="ru-RU" sz="1800"/>
        </a:p>
      </dgm:t>
    </dgm:pt>
    <dgm:pt modelId="{68222CE7-3CCC-4B97-8B90-D2C7BA9A14DC}" type="sibTrans" cxnId="{772385C8-EB78-4B95-8BE7-D9BED3D347FB}">
      <dgm:prSet/>
      <dgm:spPr/>
      <dgm:t>
        <a:bodyPr/>
        <a:lstStyle/>
        <a:p>
          <a:pPr algn="just"/>
          <a:endParaRPr lang="ru-RU" sz="1800"/>
        </a:p>
      </dgm:t>
    </dgm:pt>
    <dgm:pt modelId="{135535B4-3A82-4767-9A35-FFC7F09F6636}" type="pres">
      <dgm:prSet presAssocID="{9E71029B-2252-483B-9CA1-BE6B403BBA1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7DB7F-6937-4DEA-9FE8-DECC5036EA1D}" type="pres">
      <dgm:prSet presAssocID="{FC1CDEB0-13CF-486D-B3B6-D8E9A054F9AB}" presName="composite" presStyleCnt="0"/>
      <dgm:spPr/>
    </dgm:pt>
    <dgm:pt modelId="{20432BD3-39D3-4885-8041-580FA1B7BBD0}" type="pres">
      <dgm:prSet presAssocID="{FC1CDEB0-13CF-486D-B3B6-D8E9A054F9AB}" presName="imgShp" presStyleLbl="fgImgPlace1" presStyleIdx="0" presStyleCnt="3" custScaleX="19507" custScaleY="19507" custLinFactNeighborX="-28411" custLinFactNeighborY="-3442"/>
      <dgm:spPr>
        <a:solidFill>
          <a:srgbClr val="0072BC"/>
        </a:solidFill>
      </dgm:spPr>
      <dgm:t>
        <a:bodyPr/>
        <a:lstStyle/>
        <a:p>
          <a:endParaRPr lang="ru-RU"/>
        </a:p>
      </dgm:t>
    </dgm:pt>
    <dgm:pt modelId="{84137C69-7D20-43CB-8DBD-1ACCB453B20C}" type="pres">
      <dgm:prSet presAssocID="{FC1CDEB0-13CF-486D-B3B6-D8E9A054F9AB}" presName="txShp" presStyleLbl="node1" presStyleIdx="0" presStyleCnt="3" custScaleX="146457" custScaleY="79543" custLinFactNeighborX="-2961" custLinFactNeighborY="-1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C7690-38B6-4428-9B3D-3FC9C06FF37A}" type="pres">
      <dgm:prSet presAssocID="{8BBC3D3B-3FF6-46E5-ACA1-85B9D24FB77C}" presName="spacing" presStyleCnt="0"/>
      <dgm:spPr/>
    </dgm:pt>
    <dgm:pt modelId="{E7FA3451-74CF-4D4A-97FB-A7A8EF9B2DE8}" type="pres">
      <dgm:prSet presAssocID="{6A94574C-271C-4766-A6E1-DEC2D586EA81}" presName="composite" presStyleCnt="0"/>
      <dgm:spPr/>
    </dgm:pt>
    <dgm:pt modelId="{D4E89B6E-502D-40F2-8140-EBAAB8CFAADC}" type="pres">
      <dgm:prSet presAssocID="{6A94574C-271C-4766-A6E1-DEC2D586EA81}" presName="imgShp" presStyleLbl="fgImgPlace1" presStyleIdx="1" presStyleCnt="3" custScaleX="19507" custScaleY="19507" custLinFactNeighborX="-28872" custLinFactNeighborY="-12516"/>
      <dgm:spPr>
        <a:xfrm>
          <a:off x="1132342" y="1045583"/>
          <a:ext cx="820197" cy="820197"/>
        </a:xfrm>
        <a:prstGeom prst="ellipse">
          <a:avLst/>
        </a:prstGeom>
        <a:solidFill>
          <a:srgbClr val="0072BC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8C5B688F-EF2D-49AF-B0F8-27AC03C64B37}" type="pres">
      <dgm:prSet presAssocID="{6A94574C-271C-4766-A6E1-DEC2D586EA81}" presName="txShp" presStyleLbl="node1" presStyleIdx="1" presStyleCnt="3" custScaleX="133847" custScaleY="82450" custLinFactNeighborX="-21587" custLinFactNeighborY="-85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58A0A-ADE4-43B4-9258-D4CB5331754C}" type="pres">
      <dgm:prSet presAssocID="{F0AED1E8-2353-445C-A514-8105DCF4A31E}" presName="spacing" presStyleCnt="0"/>
      <dgm:spPr/>
    </dgm:pt>
    <dgm:pt modelId="{381AD5EA-5AC4-47B1-8855-EA12B39483FB}" type="pres">
      <dgm:prSet presAssocID="{2F359D17-B405-4715-B32D-FA17AC17C360}" presName="composite" presStyleCnt="0"/>
      <dgm:spPr/>
    </dgm:pt>
    <dgm:pt modelId="{135C7F5E-D4D3-49A6-BC6E-D213B6FBE8AE}" type="pres">
      <dgm:prSet presAssocID="{2F359D17-B405-4715-B32D-FA17AC17C360}" presName="imgShp" presStyleLbl="fgImgPlace1" presStyleIdx="2" presStyleCnt="3" custScaleX="19507" custScaleY="19507" custLinFactNeighborX="-28872" custLinFactNeighborY="-26021"/>
      <dgm:spPr>
        <a:solidFill>
          <a:srgbClr val="0072BC"/>
        </a:solidFill>
      </dgm:spPr>
    </dgm:pt>
    <dgm:pt modelId="{423B7B9F-56A9-4353-BD7F-AEE74ECD31A8}" type="pres">
      <dgm:prSet presAssocID="{2F359D17-B405-4715-B32D-FA17AC17C360}" presName="txShp" presStyleLbl="node1" presStyleIdx="2" presStyleCnt="3" custScaleX="145579" custScaleY="70612" custLinFactNeighborX="-17858" custLinFactNeighborY="-18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B93C0D-CD80-409B-8749-B1DAEA37BE4A}" type="presOf" srcId="{6A94574C-271C-4766-A6E1-DEC2D586EA81}" destId="{8C5B688F-EF2D-49AF-B0F8-27AC03C64B37}" srcOrd="0" destOrd="0" presId="urn:microsoft.com/office/officeart/2005/8/layout/vList3"/>
    <dgm:cxn modelId="{EB1F321B-A94B-4FCD-9EBB-D1435A65471E}" srcId="{9E71029B-2252-483B-9CA1-BE6B403BBA12}" destId="{FC1CDEB0-13CF-486D-B3B6-D8E9A054F9AB}" srcOrd="0" destOrd="0" parTransId="{5442607C-181A-4150-9560-CD21CCED8229}" sibTransId="{8BBC3D3B-3FF6-46E5-ACA1-85B9D24FB77C}"/>
    <dgm:cxn modelId="{69791E4C-6C91-43B7-805A-FCBF3A177053}" srcId="{9E71029B-2252-483B-9CA1-BE6B403BBA12}" destId="{6A94574C-271C-4766-A6E1-DEC2D586EA81}" srcOrd="1" destOrd="0" parTransId="{6F1B596C-43C2-45C1-98E7-A2E9E9386669}" sibTransId="{F0AED1E8-2353-445C-A514-8105DCF4A31E}"/>
    <dgm:cxn modelId="{772385C8-EB78-4B95-8BE7-D9BED3D347FB}" srcId="{9E71029B-2252-483B-9CA1-BE6B403BBA12}" destId="{2F359D17-B405-4715-B32D-FA17AC17C360}" srcOrd="2" destOrd="0" parTransId="{7D4D447C-946D-44BA-B0DC-F82120CDC84C}" sibTransId="{68222CE7-3CCC-4B97-8B90-D2C7BA9A14DC}"/>
    <dgm:cxn modelId="{D39FFD9B-43C3-449B-BC28-30184C96BE7F}" type="presOf" srcId="{FC1CDEB0-13CF-486D-B3B6-D8E9A054F9AB}" destId="{84137C69-7D20-43CB-8DBD-1ACCB453B20C}" srcOrd="0" destOrd="0" presId="urn:microsoft.com/office/officeart/2005/8/layout/vList3"/>
    <dgm:cxn modelId="{A9F5C3B9-7FCD-476C-ACF6-18C8567D131D}" type="presOf" srcId="{9E71029B-2252-483B-9CA1-BE6B403BBA12}" destId="{135535B4-3A82-4767-9A35-FFC7F09F6636}" srcOrd="0" destOrd="0" presId="urn:microsoft.com/office/officeart/2005/8/layout/vList3"/>
    <dgm:cxn modelId="{722431A1-9A9B-4BF4-9E35-B3C3EE305D1A}" type="presOf" srcId="{2F359D17-B405-4715-B32D-FA17AC17C360}" destId="{423B7B9F-56A9-4353-BD7F-AEE74ECD31A8}" srcOrd="0" destOrd="0" presId="urn:microsoft.com/office/officeart/2005/8/layout/vList3"/>
    <dgm:cxn modelId="{63DEE31F-D5FB-46F0-923E-1456A7FB7388}" type="presParOf" srcId="{135535B4-3A82-4767-9A35-FFC7F09F6636}" destId="{5227DB7F-6937-4DEA-9FE8-DECC5036EA1D}" srcOrd="0" destOrd="0" presId="urn:microsoft.com/office/officeart/2005/8/layout/vList3"/>
    <dgm:cxn modelId="{25740AB9-FD38-4B9F-B75D-B9EF284A88D3}" type="presParOf" srcId="{5227DB7F-6937-4DEA-9FE8-DECC5036EA1D}" destId="{20432BD3-39D3-4885-8041-580FA1B7BBD0}" srcOrd="0" destOrd="0" presId="urn:microsoft.com/office/officeart/2005/8/layout/vList3"/>
    <dgm:cxn modelId="{16B6DF06-8C78-4953-A229-85B89A1B635B}" type="presParOf" srcId="{5227DB7F-6937-4DEA-9FE8-DECC5036EA1D}" destId="{84137C69-7D20-43CB-8DBD-1ACCB453B20C}" srcOrd="1" destOrd="0" presId="urn:microsoft.com/office/officeart/2005/8/layout/vList3"/>
    <dgm:cxn modelId="{689EA982-8401-4BE2-B625-8D277AF95299}" type="presParOf" srcId="{135535B4-3A82-4767-9A35-FFC7F09F6636}" destId="{600C7690-38B6-4428-9B3D-3FC9C06FF37A}" srcOrd="1" destOrd="0" presId="urn:microsoft.com/office/officeart/2005/8/layout/vList3"/>
    <dgm:cxn modelId="{34C698E3-7551-4D6D-863D-F2E34D57475E}" type="presParOf" srcId="{135535B4-3A82-4767-9A35-FFC7F09F6636}" destId="{E7FA3451-74CF-4D4A-97FB-A7A8EF9B2DE8}" srcOrd="2" destOrd="0" presId="urn:microsoft.com/office/officeart/2005/8/layout/vList3"/>
    <dgm:cxn modelId="{A89012E1-D926-4AA7-9AB1-3DA9496A7264}" type="presParOf" srcId="{E7FA3451-74CF-4D4A-97FB-A7A8EF9B2DE8}" destId="{D4E89B6E-502D-40F2-8140-EBAAB8CFAADC}" srcOrd="0" destOrd="0" presId="urn:microsoft.com/office/officeart/2005/8/layout/vList3"/>
    <dgm:cxn modelId="{A5EBB2F1-510E-4B72-A00F-45F98F450371}" type="presParOf" srcId="{E7FA3451-74CF-4D4A-97FB-A7A8EF9B2DE8}" destId="{8C5B688F-EF2D-49AF-B0F8-27AC03C64B37}" srcOrd="1" destOrd="0" presId="urn:microsoft.com/office/officeart/2005/8/layout/vList3"/>
    <dgm:cxn modelId="{83276073-FD51-40F6-A754-E941AF2696A1}" type="presParOf" srcId="{135535B4-3A82-4767-9A35-FFC7F09F6636}" destId="{46D58A0A-ADE4-43B4-9258-D4CB5331754C}" srcOrd="3" destOrd="0" presId="urn:microsoft.com/office/officeart/2005/8/layout/vList3"/>
    <dgm:cxn modelId="{F3570376-8356-4B5F-A030-BBDEDA9C8BA1}" type="presParOf" srcId="{135535B4-3A82-4767-9A35-FFC7F09F6636}" destId="{381AD5EA-5AC4-47B1-8855-EA12B39483FB}" srcOrd="4" destOrd="0" presId="urn:microsoft.com/office/officeart/2005/8/layout/vList3"/>
    <dgm:cxn modelId="{6BECE993-160D-4FFB-8976-C0639DB1AD35}" type="presParOf" srcId="{381AD5EA-5AC4-47B1-8855-EA12B39483FB}" destId="{135C7F5E-D4D3-49A6-BC6E-D213B6FBE8AE}" srcOrd="0" destOrd="0" presId="urn:microsoft.com/office/officeart/2005/8/layout/vList3"/>
    <dgm:cxn modelId="{F9DE2D94-4CB9-4284-95CA-1F21D645C887}" type="presParOf" srcId="{381AD5EA-5AC4-47B1-8855-EA12B39483FB}" destId="{423B7B9F-56A9-4353-BD7F-AEE74ECD31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91405F-4BC3-4D06-93BB-9B0E71C81BDB}" type="doc">
      <dgm:prSet loTypeId="urn:microsoft.com/office/officeart/2005/8/layout/target1" loCatId="relationship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5C4AEB70-0BDF-4C49-A2A9-ACAC9B316082}">
      <dgm:prSet custT="1"/>
      <dgm:spPr/>
      <dgm:t>
        <a:bodyPr/>
        <a:lstStyle/>
        <a:p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Принципы воспитания </a:t>
          </a:r>
        </a:p>
      </dgm:t>
    </dgm:pt>
    <dgm:pt modelId="{C0251906-D6AD-43E8-B67C-4D9CAB100ECC}" type="parTrans" cxnId="{B2651216-3400-4DD5-8A7F-205F26394ECB}">
      <dgm:prSet/>
      <dgm:spPr/>
      <dgm:t>
        <a:bodyPr/>
        <a:lstStyle/>
        <a:p>
          <a:endParaRPr lang="ru-RU"/>
        </a:p>
      </dgm:t>
    </dgm:pt>
    <dgm:pt modelId="{C85EDB1A-7ECD-494D-9136-44ED776B0A11}" type="sibTrans" cxnId="{B2651216-3400-4DD5-8A7F-205F26394ECB}">
      <dgm:prSet/>
      <dgm:spPr/>
      <dgm:t>
        <a:bodyPr/>
        <a:lstStyle/>
        <a:p>
          <a:endParaRPr lang="ru-RU"/>
        </a:p>
      </dgm:t>
    </dgm:pt>
    <dgm:pt modelId="{FF0FBBD8-9C47-4D67-AEA6-312D773D369F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Основные подходы к воспитанию</a:t>
          </a:r>
        </a:p>
      </dgm:t>
    </dgm:pt>
    <dgm:pt modelId="{39CC835D-8ED1-4D8F-AD4A-6969F97E4252}" type="parTrans" cxnId="{4816B68A-3774-4409-8036-9B4DD17F093D}">
      <dgm:prSet/>
      <dgm:spPr/>
      <dgm:t>
        <a:bodyPr/>
        <a:lstStyle/>
        <a:p>
          <a:endParaRPr lang="ru-RU"/>
        </a:p>
      </dgm:t>
    </dgm:pt>
    <dgm:pt modelId="{83136F9E-DD26-44A4-9797-93E44046CBC6}" type="sibTrans" cxnId="{4816B68A-3774-4409-8036-9B4DD17F093D}">
      <dgm:prSet/>
      <dgm:spPr/>
      <dgm:t>
        <a:bodyPr/>
        <a:lstStyle/>
        <a:p>
          <a:endParaRPr lang="ru-RU"/>
        </a:p>
      </dgm:t>
    </dgm:pt>
    <dgm:pt modelId="{18672873-96B3-444F-B6F6-75C6A106F3EC}">
      <dgm:prSet custT="1"/>
      <dgm:spPr/>
      <dgm:t>
        <a:bodyPr/>
        <a:lstStyle/>
        <a:p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Формы воспитания</a:t>
          </a:r>
        </a:p>
      </dgm:t>
    </dgm:pt>
    <dgm:pt modelId="{644F2011-C0CD-426A-BF2C-F2BFEF94C121}" type="parTrans" cxnId="{57AA3E3F-D628-4A06-841B-1EBE8B402E84}">
      <dgm:prSet/>
      <dgm:spPr/>
      <dgm:t>
        <a:bodyPr/>
        <a:lstStyle/>
        <a:p>
          <a:endParaRPr lang="ru-RU"/>
        </a:p>
      </dgm:t>
    </dgm:pt>
    <dgm:pt modelId="{ED90C27E-655D-4845-AFCE-9C006E507ABD}" type="sibTrans" cxnId="{57AA3E3F-D628-4A06-841B-1EBE8B402E84}">
      <dgm:prSet/>
      <dgm:spPr/>
      <dgm:t>
        <a:bodyPr/>
        <a:lstStyle/>
        <a:p>
          <a:endParaRPr lang="ru-RU"/>
        </a:p>
      </dgm:t>
    </dgm:pt>
    <dgm:pt modelId="{6B66D215-D41E-417B-A81D-A2D217A167EE}">
      <dgm:prSet custT="1"/>
      <dgm:spPr/>
      <dgm:t>
        <a:bodyPr/>
        <a:lstStyle/>
        <a:p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Средства воспитания</a:t>
          </a:r>
        </a:p>
      </dgm:t>
    </dgm:pt>
    <dgm:pt modelId="{9D5404AB-5294-43E1-8B89-CB6A70589D05}" type="parTrans" cxnId="{7085E607-6250-49EF-8D5C-75A9C37FED2A}">
      <dgm:prSet/>
      <dgm:spPr/>
      <dgm:t>
        <a:bodyPr/>
        <a:lstStyle/>
        <a:p>
          <a:endParaRPr lang="ru-RU"/>
        </a:p>
      </dgm:t>
    </dgm:pt>
    <dgm:pt modelId="{3EC51B63-AA32-4F00-B906-E03E42404323}" type="sibTrans" cxnId="{7085E607-6250-49EF-8D5C-75A9C37FED2A}">
      <dgm:prSet/>
      <dgm:spPr/>
      <dgm:t>
        <a:bodyPr/>
        <a:lstStyle/>
        <a:p>
          <a:endParaRPr lang="ru-RU"/>
        </a:p>
      </dgm:t>
    </dgm:pt>
    <dgm:pt modelId="{018EF5B4-271E-4ADF-9A8C-6315453B7E03}">
      <dgm:prSet/>
      <dgm:spPr/>
      <dgm:t>
        <a:bodyPr/>
        <a:lstStyle/>
        <a:p>
          <a:endParaRPr lang="ru-RU"/>
        </a:p>
      </dgm:t>
    </dgm:pt>
    <dgm:pt modelId="{D900B916-0BF3-4434-B07C-C5C1791AFC90}" type="parTrans" cxnId="{12105ED0-6093-4B7D-9CFA-32AAA507ACE1}">
      <dgm:prSet/>
      <dgm:spPr/>
      <dgm:t>
        <a:bodyPr/>
        <a:lstStyle/>
        <a:p>
          <a:endParaRPr lang="ru-RU"/>
        </a:p>
      </dgm:t>
    </dgm:pt>
    <dgm:pt modelId="{6CD1C080-BB6B-4D0D-BC67-D52EAAC1209F}" type="sibTrans" cxnId="{12105ED0-6093-4B7D-9CFA-32AAA507ACE1}">
      <dgm:prSet/>
      <dgm:spPr/>
      <dgm:t>
        <a:bodyPr/>
        <a:lstStyle/>
        <a:p>
          <a:endParaRPr lang="ru-RU"/>
        </a:p>
      </dgm:t>
    </dgm:pt>
    <dgm:pt modelId="{7C396B36-6FB9-4E46-9F78-362E98B6E239}">
      <dgm:prSet/>
      <dgm:spPr/>
      <dgm:t>
        <a:bodyPr/>
        <a:lstStyle/>
        <a:p>
          <a:endParaRPr lang="ru-RU"/>
        </a:p>
      </dgm:t>
    </dgm:pt>
    <dgm:pt modelId="{CDC76484-5D06-41AF-8B82-438617531BB8}" type="parTrans" cxnId="{3A02E9EE-C994-4A2F-A960-5E7126172786}">
      <dgm:prSet/>
      <dgm:spPr/>
      <dgm:t>
        <a:bodyPr/>
        <a:lstStyle/>
        <a:p>
          <a:endParaRPr lang="ru-RU"/>
        </a:p>
      </dgm:t>
    </dgm:pt>
    <dgm:pt modelId="{54178EA9-8C13-4CF2-8348-DC67D1A1C1E5}" type="sibTrans" cxnId="{3A02E9EE-C994-4A2F-A960-5E7126172786}">
      <dgm:prSet/>
      <dgm:spPr/>
      <dgm:t>
        <a:bodyPr/>
        <a:lstStyle/>
        <a:p>
          <a:endParaRPr lang="ru-RU"/>
        </a:p>
      </dgm:t>
    </dgm:pt>
    <dgm:pt modelId="{E4503CC4-9804-480A-ABB3-B8B26FB6241E}">
      <dgm:prSet custT="1"/>
      <dgm:spPr/>
      <dgm:t>
        <a:bodyPr/>
        <a:lstStyle/>
        <a:p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Методы воспитания </a:t>
          </a:r>
        </a:p>
      </dgm:t>
    </dgm:pt>
    <dgm:pt modelId="{04FF95A1-85E1-406E-ABF4-A0222FAB3EBC}" type="sibTrans" cxnId="{45385F37-2571-4EE9-8C64-59545F81A756}">
      <dgm:prSet/>
      <dgm:spPr/>
      <dgm:t>
        <a:bodyPr/>
        <a:lstStyle/>
        <a:p>
          <a:endParaRPr lang="ru-RU"/>
        </a:p>
      </dgm:t>
    </dgm:pt>
    <dgm:pt modelId="{1E848D20-5B1C-466A-B7F8-AC5863D6298C}" type="parTrans" cxnId="{45385F37-2571-4EE9-8C64-59545F81A756}">
      <dgm:prSet/>
      <dgm:spPr/>
      <dgm:t>
        <a:bodyPr/>
        <a:lstStyle/>
        <a:p>
          <a:endParaRPr lang="ru-RU"/>
        </a:p>
      </dgm:t>
    </dgm:pt>
    <dgm:pt modelId="{40F54812-281D-4FB1-9A0F-530796856F10}" type="pres">
      <dgm:prSet presAssocID="{6B91405F-4BC3-4D06-93BB-9B0E71C81BDB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CFED63-B667-4D1A-8C9B-787C2669052D}" type="pres">
      <dgm:prSet presAssocID="{5C4AEB70-0BDF-4C49-A2A9-ACAC9B316082}" presName="circle1" presStyleLbl="lnNode1" presStyleIdx="0" presStyleCnt="5"/>
      <dgm:spPr/>
    </dgm:pt>
    <dgm:pt modelId="{4991EBE7-E321-48DA-925F-DA0939FEFE8D}" type="pres">
      <dgm:prSet presAssocID="{5C4AEB70-0BDF-4C49-A2A9-ACAC9B316082}" presName="text1" presStyleLbl="revTx" presStyleIdx="0" presStyleCnt="5" custScaleX="185086" custLinFactNeighborX="43667" custLinFactNeighborY="-8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06797-B6F8-45BE-BEB9-C4DBD70E0DB4}" type="pres">
      <dgm:prSet presAssocID="{5C4AEB70-0BDF-4C49-A2A9-ACAC9B316082}" presName="line1" presStyleLbl="callout" presStyleIdx="0" presStyleCnt="10"/>
      <dgm:spPr/>
    </dgm:pt>
    <dgm:pt modelId="{4C43872E-D0FF-430B-B155-9D9D557BE285}" type="pres">
      <dgm:prSet presAssocID="{5C4AEB70-0BDF-4C49-A2A9-ACAC9B316082}" presName="d1" presStyleLbl="callout" presStyleIdx="1" presStyleCnt="10"/>
      <dgm:spPr/>
    </dgm:pt>
    <dgm:pt modelId="{66634CBE-C6B3-4AD5-8123-BABFF372E188}" type="pres">
      <dgm:prSet presAssocID="{FF0FBBD8-9C47-4D67-AEA6-312D773D369F}" presName="circle2" presStyleLbl="lnNode1" presStyleIdx="1" presStyleCnt="5"/>
      <dgm:spPr/>
    </dgm:pt>
    <dgm:pt modelId="{EF90F202-AEA1-435A-B0DA-592B956B57E8}" type="pres">
      <dgm:prSet presAssocID="{FF0FBBD8-9C47-4D67-AEA6-312D773D369F}" presName="text2" presStyleLbl="revTx" presStyleIdx="1" presStyleCnt="5" custScaleX="165653" custLinFactNeighborX="31808" custLinFactNeighborY="-1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56201-8FF9-4396-B137-2C847B7B2356}" type="pres">
      <dgm:prSet presAssocID="{FF0FBBD8-9C47-4D67-AEA6-312D773D369F}" presName="line2" presStyleLbl="callout" presStyleIdx="2" presStyleCnt="10"/>
      <dgm:spPr/>
    </dgm:pt>
    <dgm:pt modelId="{D79A9225-667E-4495-9A3E-EDCE493EA709}" type="pres">
      <dgm:prSet presAssocID="{FF0FBBD8-9C47-4D67-AEA6-312D773D369F}" presName="d2" presStyleLbl="callout" presStyleIdx="3" presStyleCnt="10"/>
      <dgm:spPr/>
    </dgm:pt>
    <dgm:pt modelId="{E5F1AF88-A0C2-4D6F-9F44-7CF3F02DDBED}" type="pres">
      <dgm:prSet presAssocID="{18672873-96B3-444F-B6F6-75C6A106F3EC}" presName="circle3" presStyleLbl="lnNode1" presStyleIdx="2" presStyleCnt="5"/>
      <dgm:spPr/>
    </dgm:pt>
    <dgm:pt modelId="{B42B9028-0145-4E95-B5FA-20D8AEF0F15D}" type="pres">
      <dgm:prSet presAssocID="{18672873-96B3-444F-B6F6-75C6A106F3EC}" presName="text3" presStyleLbl="revTx" presStyleIdx="2" presStyleCnt="5" custScaleX="149163" custLinFactNeighborX="22491" custLinFactNeighborY="8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C48A1-634C-48C9-8EA4-11974023079F}" type="pres">
      <dgm:prSet presAssocID="{18672873-96B3-444F-B6F6-75C6A106F3EC}" presName="line3" presStyleLbl="callout" presStyleIdx="4" presStyleCnt="10"/>
      <dgm:spPr/>
    </dgm:pt>
    <dgm:pt modelId="{2B14ABF8-28C9-4159-9FB5-8382B6684E83}" type="pres">
      <dgm:prSet presAssocID="{18672873-96B3-444F-B6F6-75C6A106F3EC}" presName="d3" presStyleLbl="callout" presStyleIdx="5" presStyleCnt="10"/>
      <dgm:spPr/>
    </dgm:pt>
    <dgm:pt modelId="{8D5D13EB-5AAA-4898-90A7-72CD7033AFA2}" type="pres">
      <dgm:prSet presAssocID="{E4503CC4-9804-480A-ABB3-B8B26FB6241E}" presName="circle4" presStyleLbl="lnNode1" presStyleIdx="3" presStyleCnt="5"/>
      <dgm:spPr/>
    </dgm:pt>
    <dgm:pt modelId="{AE598607-C4D9-485A-8B64-7CF88245A572}" type="pres">
      <dgm:prSet presAssocID="{E4503CC4-9804-480A-ABB3-B8B26FB6241E}" presName="text4" presStyleLbl="revTx" presStyleIdx="3" presStyleCnt="5" custScaleX="149642" custLinFactNeighborX="25757" custLinFactNeighborY="-59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9ADF9-4E64-473E-8E84-CDDDBE2531EA}" type="pres">
      <dgm:prSet presAssocID="{E4503CC4-9804-480A-ABB3-B8B26FB6241E}" presName="line4" presStyleLbl="callout" presStyleIdx="6" presStyleCnt="10"/>
      <dgm:spPr/>
    </dgm:pt>
    <dgm:pt modelId="{6D9E8F2F-7CC3-4BB8-8182-BD53CF119B49}" type="pres">
      <dgm:prSet presAssocID="{E4503CC4-9804-480A-ABB3-B8B26FB6241E}" presName="d4" presStyleLbl="callout" presStyleIdx="7" presStyleCnt="10"/>
      <dgm:spPr/>
    </dgm:pt>
    <dgm:pt modelId="{407A7F01-ACD3-464A-A379-221AFD9D4D6A}" type="pres">
      <dgm:prSet presAssocID="{6B66D215-D41E-417B-A81D-A2D217A167EE}" presName="circle5" presStyleLbl="lnNode1" presStyleIdx="4" presStyleCnt="5"/>
      <dgm:spPr/>
    </dgm:pt>
    <dgm:pt modelId="{AFF4CF9B-CDF2-4837-918D-1005EEACBD45}" type="pres">
      <dgm:prSet presAssocID="{6B66D215-D41E-417B-A81D-A2D217A167EE}" presName="text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5E677-DB28-4209-AF8D-2F6588D4C7A3}" type="pres">
      <dgm:prSet presAssocID="{6B66D215-D41E-417B-A81D-A2D217A167EE}" presName="line5" presStyleLbl="callout" presStyleIdx="8" presStyleCnt="10"/>
      <dgm:spPr/>
    </dgm:pt>
    <dgm:pt modelId="{8D2C8DD9-0C0D-4A95-9617-0E9684425A74}" type="pres">
      <dgm:prSet presAssocID="{6B66D215-D41E-417B-A81D-A2D217A167EE}" presName="d5" presStyleLbl="callout" presStyleIdx="9" presStyleCnt="10"/>
      <dgm:spPr/>
    </dgm:pt>
  </dgm:ptLst>
  <dgm:cxnLst>
    <dgm:cxn modelId="{7085E607-6250-49EF-8D5C-75A9C37FED2A}" srcId="{6B91405F-4BC3-4D06-93BB-9B0E71C81BDB}" destId="{6B66D215-D41E-417B-A81D-A2D217A167EE}" srcOrd="4" destOrd="0" parTransId="{9D5404AB-5294-43E1-8B89-CB6A70589D05}" sibTransId="{3EC51B63-AA32-4F00-B906-E03E42404323}"/>
    <dgm:cxn modelId="{5A113215-8C14-49A6-A725-EF58797C8BFB}" type="presOf" srcId="{18672873-96B3-444F-B6F6-75C6A106F3EC}" destId="{B42B9028-0145-4E95-B5FA-20D8AEF0F15D}" srcOrd="0" destOrd="0" presId="urn:microsoft.com/office/officeart/2005/8/layout/target1"/>
    <dgm:cxn modelId="{2FC0557C-5066-4714-83A4-00492DA72C94}" type="presOf" srcId="{5C4AEB70-0BDF-4C49-A2A9-ACAC9B316082}" destId="{4991EBE7-E321-48DA-925F-DA0939FEFE8D}" srcOrd="0" destOrd="0" presId="urn:microsoft.com/office/officeart/2005/8/layout/target1"/>
    <dgm:cxn modelId="{3A02E9EE-C994-4A2F-A960-5E7126172786}" srcId="{6B91405F-4BC3-4D06-93BB-9B0E71C81BDB}" destId="{7C396B36-6FB9-4E46-9F78-362E98B6E239}" srcOrd="6" destOrd="0" parTransId="{CDC76484-5D06-41AF-8B82-438617531BB8}" sibTransId="{54178EA9-8C13-4CF2-8348-DC67D1A1C1E5}"/>
    <dgm:cxn modelId="{C3C46B06-0C4C-460E-9E85-AA1820524FB8}" type="presOf" srcId="{E4503CC4-9804-480A-ABB3-B8B26FB6241E}" destId="{AE598607-C4D9-485A-8B64-7CF88245A572}" srcOrd="0" destOrd="0" presId="urn:microsoft.com/office/officeart/2005/8/layout/target1"/>
    <dgm:cxn modelId="{02636E3C-3FF8-464A-BD42-AF555E86FBC4}" type="presOf" srcId="{6B91405F-4BC3-4D06-93BB-9B0E71C81BDB}" destId="{40F54812-281D-4FB1-9A0F-530796856F10}" srcOrd="0" destOrd="0" presId="urn:microsoft.com/office/officeart/2005/8/layout/target1"/>
    <dgm:cxn modelId="{57AA3E3F-D628-4A06-841B-1EBE8B402E84}" srcId="{6B91405F-4BC3-4D06-93BB-9B0E71C81BDB}" destId="{18672873-96B3-444F-B6F6-75C6A106F3EC}" srcOrd="2" destOrd="0" parTransId="{644F2011-C0CD-426A-BF2C-F2BFEF94C121}" sibTransId="{ED90C27E-655D-4845-AFCE-9C006E507ABD}"/>
    <dgm:cxn modelId="{45385F37-2571-4EE9-8C64-59545F81A756}" srcId="{6B91405F-4BC3-4D06-93BB-9B0E71C81BDB}" destId="{E4503CC4-9804-480A-ABB3-B8B26FB6241E}" srcOrd="3" destOrd="0" parTransId="{1E848D20-5B1C-466A-B7F8-AC5863D6298C}" sibTransId="{04FF95A1-85E1-406E-ABF4-A0222FAB3EBC}"/>
    <dgm:cxn modelId="{4816B68A-3774-4409-8036-9B4DD17F093D}" srcId="{6B91405F-4BC3-4D06-93BB-9B0E71C81BDB}" destId="{FF0FBBD8-9C47-4D67-AEA6-312D773D369F}" srcOrd="1" destOrd="0" parTransId="{39CC835D-8ED1-4D8F-AD4A-6969F97E4252}" sibTransId="{83136F9E-DD26-44A4-9797-93E44046CBC6}"/>
    <dgm:cxn modelId="{AE52682B-40B2-494D-A9FB-2FB26A76E098}" type="presOf" srcId="{6B66D215-D41E-417B-A81D-A2D217A167EE}" destId="{AFF4CF9B-CDF2-4837-918D-1005EEACBD45}" srcOrd="0" destOrd="0" presId="urn:microsoft.com/office/officeart/2005/8/layout/target1"/>
    <dgm:cxn modelId="{E6CBA32E-559B-4AF5-BE31-1DD0ADFE8385}" type="presOf" srcId="{FF0FBBD8-9C47-4D67-AEA6-312D773D369F}" destId="{EF90F202-AEA1-435A-B0DA-592B956B57E8}" srcOrd="0" destOrd="0" presId="urn:microsoft.com/office/officeart/2005/8/layout/target1"/>
    <dgm:cxn modelId="{12105ED0-6093-4B7D-9CFA-32AAA507ACE1}" srcId="{6B91405F-4BC3-4D06-93BB-9B0E71C81BDB}" destId="{018EF5B4-271E-4ADF-9A8C-6315453B7E03}" srcOrd="5" destOrd="0" parTransId="{D900B916-0BF3-4434-B07C-C5C1791AFC90}" sibTransId="{6CD1C080-BB6B-4D0D-BC67-D52EAAC1209F}"/>
    <dgm:cxn modelId="{B2651216-3400-4DD5-8A7F-205F26394ECB}" srcId="{6B91405F-4BC3-4D06-93BB-9B0E71C81BDB}" destId="{5C4AEB70-0BDF-4C49-A2A9-ACAC9B316082}" srcOrd="0" destOrd="0" parTransId="{C0251906-D6AD-43E8-B67C-4D9CAB100ECC}" sibTransId="{C85EDB1A-7ECD-494D-9136-44ED776B0A11}"/>
    <dgm:cxn modelId="{136BFC7B-4255-4469-9D7C-36AD8669BC5E}" type="presParOf" srcId="{40F54812-281D-4FB1-9A0F-530796856F10}" destId="{78CFED63-B667-4D1A-8C9B-787C2669052D}" srcOrd="0" destOrd="0" presId="urn:microsoft.com/office/officeart/2005/8/layout/target1"/>
    <dgm:cxn modelId="{C81DFD7C-43A8-4083-8508-827D7BF9A58D}" type="presParOf" srcId="{40F54812-281D-4FB1-9A0F-530796856F10}" destId="{4991EBE7-E321-48DA-925F-DA0939FEFE8D}" srcOrd="1" destOrd="0" presId="urn:microsoft.com/office/officeart/2005/8/layout/target1"/>
    <dgm:cxn modelId="{99F2B38B-D505-43DD-81AC-35F6EC0635AD}" type="presParOf" srcId="{40F54812-281D-4FB1-9A0F-530796856F10}" destId="{E9206797-B6F8-45BE-BEB9-C4DBD70E0DB4}" srcOrd="2" destOrd="0" presId="urn:microsoft.com/office/officeart/2005/8/layout/target1"/>
    <dgm:cxn modelId="{62F52B59-A8D5-4A43-B650-EC901FB6A5C1}" type="presParOf" srcId="{40F54812-281D-4FB1-9A0F-530796856F10}" destId="{4C43872E-D0FF-430B-B155-9D9D557BE285}" srcOrd="3" destOrd="0" presId="urn:microsoft.com/office/officeart/2005/8/layout/target1"/>
    <dgm:cxn modelId="{0EDC07E5-08BE-4B86-A328-D21ABDFF749E}" type="presParOf" srcId="{40F54812-281D-4FB1-9A0F-530796856F10}" destId="{66634CBE-C6B3-4AD5-8123-BABFF372E188}" srcOrd="4" destOrd="0" presId="urn:microsoft.com/office/officeart/2005/8/layout/target1"/>
    <dgm:cxn modelId="{4E3A2D22-F894-456C-B207-1A4ED7AE96BA}" type="presParOf" srcId="{40F54812-281D-4FB1-9A0F-530796856F10}" destId="{EF90F202-AEA1-435A-B0DA-592B956B57E8}" srcOrd="5" destOrd="0" presId="urn:microsoft.com/office/officeart/2005/8/layout/target1"/>
    <dgm:cxn modelId="{266025E2-73E1-4E91-909C-A077BC27EFCC}" type="presParOf" srcId="{40F54812-281D-4FB1-9A0F-530796856F10}" destId="{3CE56201-8FF9-4396-B137-2C847B7B2356}" srcOrd="6" destOrd="0" presId="urn:microsoft.com/office/officeart/2005/8/layout/target1"/>
    <dgm:cxn modelId="{C8E53841-5BAD-4BAD-9816-40D958FEB3ED}" type="presParOf" srcId="{40F54812-281D-4FB1-9A0F-530796856F10}" destId="{D79A9225-667E-4495-9A3E-EDCE493EA709}" srcOrd="7" destOrd="0" presId="urn:microsoft.com/office/officeart/2005/8/layout/target1"/>
    <dgm:cxn modelId="{95E7FB53-8B03-4DE1-8F93-CAB3CA489628}" type="presParOf" srcId="{40F54812-281D-4FB1-9A0F-530796856F10}" destId="{E5F1AF88-A0C2-4D6F-9F44-7CF3F02DDBED}" srcOrd="8" destOrd="0" presId="urn:microsoft.com/office/officeart/2005/8/layout/target1"/>
    <dgm:cxn modelId="{3487D66C-CA5A-41DF-B7A6-1347A6B8C034}" type="presParOf" srcId="{40F54812-281D-4FB1-9A0F-530796856F10}" destId="{B42B9028-0145-4E95-B5FA-20D8AEF0F15D}" srcOrd="9" destOrd="0" presId="urn:microsoft.com/office/officeart/2005/8/layout/target1"/>
    <dgm:cxn modelId="{0BD461C6-F7B2-482D-8662-A96010EE21EA}" type="presParOf" srcId="{40F54812-281D-4FB1-9A0F-530796856F10}" destId="{41EC48A1-634C-48C9-8EA4-11974023079F}" srcOrd="10" destOrd="0" presId="urn:microsoft.com/office/officeart/2005/8/layout/target1"/>
    <dgm:cxn modelId="{188EB2DF-B0FD-4676-B4D3-1AEBB8982129}" type="presParOf" srcId="{40F54812-281D-4FB1-9A0F-530796856F10}" destId="{2B14ABF8-28C9-4159-9FB5-8382B6684E83}" srcOrd="11" destOrd="0" presId="urn:microsoft.com/office/officeart/2005/8/layout/target1"/>
    <dgm:cxn modelId="{52C3B2A4-7E38-49E7-ABE3-603B7E6C0CC0}" type="presParOf" srcId="{40F54812-281D-4FB1-9A0F-530796856F10}" destId="{8D5D13EB-5AAA-4898-90A7-72CD7033AFA2}" srcOrd="12" destOrd="0" presId="urn:microsoft.com/office/officeart/2005/8/layout/target1"/>
    <dgm:cxn modelId="{5B69B2B2-9400-4C1F-9BE3-B3FD210F965F}" type="presParOf" srcId="{40F54812-281D-4FB1-9A0F-530796856F10}" destId="{AE598607-C4D9-485A-8B64-7CF88245A572}" srcOrd="13" destOrd="0" presId="urn:microsoft.com/office/officeart/2005/8/layout/target1"/>
    <dgm:cxn modelId="{CB906C60-BA0E-45A8-9421-36B802808E54}" type="presParOf" srcId="{40F54812-281D-4FB1-9A0F-530796856F10}" destId="{9E89ADF9-4E64-473E-8E84-CDDDBE2531EA}" srcOrd="14" destOrd="0" presId="urn:microsoft.com/office/officeart/2005/8/layout/target1"/>
    <dgm:cxn modelId="{8011CEA1-D2C6-40D9-97DA-42CF5FEFDD5A}" type="presParOf" srcId="{40F54812-281D-4FB1-9A0F-530796856F10}" destId="{6D9E8F2F-7CC3-4BB8-8182-BD53CF119B49}" srcOrd="15" destOrd="0" presId="urn:microsoft.com/office/officeart/2005/8/layout/target1"/>
    <dgm:cxn modelId="{DE88E35A-CA93-4418-B55B-EF0D08A54B58}" type="presParOf" srcId="{40F54812-281D-4FB1-9A0F-530796856F10}" destId="{407A7F01-ACD3-464A-A379-221AFD9D4D6A}" srcOrd="16" destOrd="0" presId="urn:microsoft.com/office/officeart/2005/8/layout/target1"/>
    <dgm:cxn modelId="{BFBCA683-BA37-491A-A635-9FB711FF830F}" type="presParOf" srcId="{40F54812-281D-4FB1-9A0F-530796856F10}" destId="{AFF4CF9B-CDF2-4837-918D-1005EEACBD45}" srcOrd="17" destOrd="0" presId="urn:microsoft.com/office/officeart/2005/8/layout/target1"/>
    <dgm:cxn modelId="{E948BF72-2883-47FE-94A4-62E0474DBF50}" type="presParOf" srcId="{40F54812-281D-4FB1-9A0F-530796856F10}" destId="{87D5E677-DB28-4209-AF8D-2F6588D4C7A3}" srcOrd="18" destOrd="0" presId="urn:microsoft.com/office/officeart/2005/8/layout/target1"/>
    <dgm:cxn modelId="{A362C10B-0A10-44C2-ABA4-7E6DDFD05EEF}" type="presParOf" srcId="{40F54812-281D-4FB1-9A0F-530796856F10}" destId="{8D2C8DD9-0C0D-4A95-9617-0E9684425A74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B7D66F-5790-483E-8CB4-923203E50211}" type="doc">
      <dgm:prSet loTypeId="urn:microsoft.com/office/officeart/2005/8/layout/vList3" loCatId="list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ru-RU"/>
        </a:p>
      </dgm:t>
    </dgm:pt>
    <dgm:pt modelId="{50AF0EC4-7EA2-45FB-A671-3C8BDEEEBB9B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ru-RU" sz="2400" b="1" dirty="0">
              <a:solidFill>
                <a:srgbClr val="1B3281"/>
              </a:solidFill>
            </a:rPr>
            <a:t>Заместитель директора по воспитательной работе </a:t>
          </a:r>
          <a:r>
            <a:rPr lang="ru-RU" sz="2400" dirty="0" smtClean="0">
              <a:solidFill>
                <a:srgbClr val="1B3281"/>
              </a:solidFill>
            </a:rPr>
            <a:t>задает </a:t>
          </a:r>
          <a:r>
            <a:rPr lang="ru-RU" sz="2400" dirty="0">
              <a:solidFill>
                <a:srgbClr val="1B3281"/>
              </a:solidFill>
            </a:rPr>
            <a:t>курс реализации воспитательного процесса</a:t>
          </a:r>
        </a:p>
      </dgm:t>
    </dgm:pt>
    <dgm:pt modelId="{27104660-7B62-4F25-ACB6-F623EF144E3F}" type="parTrans" cxnId="{0CF2AE6B-A45A-4D77-A37C-A58CB2841F9F}">
      <dgm:prSet/>
      <dgm:spPr/>
      <dgm:t>
        <a:bodyPr/>
        <a:lstStyle/>
        <a:p>
          <a:endParaRPr lang="ru-RU" sz="2400"/>
        </a:p>
      </dgm:t>
    </dgm:pt>
    <dgm:pt modelId="{21381119-59C5-4A23-A35E-CBA8D611FA00}" type="sibTrans" cxnId="{0CF2AE6B-A45A-4D77-A37C-A58CB2841F9F}">
      <dgm:prSet/>
      <dgm:spPr/>
      <dgm:t>
        <a:bodyPr/>
        <a:lstStyle/>
        <a:p>
          <a:endParaRPr lang="ru-RU" sz="2400"/>
        </a:p>
      </dgm:t>
    </dgm:pt>
    <dgm:pt modelId="{9BC031F2-3B5E-4E94-88D7-29FE8559E82A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</a:rPr>
            <a:t>Советник директора по воспитанию</a:t>
          </a:r>
          <a:r>
            <a:rPr lang="ru-RU" sz="2400" dirty="0">
              <a:solidFill>
                <a:srgbClr val="1B3281"/>
              </a:solidFill>
            </a:rPr>
            <a:t> организует внеурочную деятельность</a:t>
          </a:r>
        </a:p>
      </dgm:t>
    </dgm:pt>
    <dgm:pt modelId="{56D314A9-0DBE-4BDE-9606-AC998188958B}" type="parTrans" cxnId="{E39FE1F9-E471-4843-81BE-50A91BFC5886}">
      <dgm:prSet/>
      <dgm:spPr/>
      <dgm:t>
        <a:bodyPr/>
        <a:lstStyle/>
        <a:p>
          <a:endParaRPr lang="ru-RU" sz="2400"/>
        </a:p>
      </dgm:t>
    </dgm:pt>
    <dgm:pt modelId="{570B6946-D09E-4C8A-86CD-19984AC79A53}" type="sibTrans" cxnId="{E39FE1F9-E471-4843-81BE-50A91BFC5886}">
      <dgm:prSet/>
      <dgm:spPr/>
      <dgm:t>
        <a:bodyPr/>
        <a:lstStyle/>
        <a:p>
          <a:endParaRPr lang="ru-RU" sz="2400"/>
        </a:p>
      </dgm:t>
    </dgm:pt>
    <dgm:pt modelId="{37CBB33B-0226-4D0C-898F-406FF7A7C1A6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</a:rPr>
            <a:t>Классные руководители </a:t>
          </a:r>
          <a:r>
            <a:rPr lang="ru-RU" sz="2400" dirty="0">
              <a:solidFill>
                <a:srgbClr val="1B3281"/>
              </a:solidFill>
            </a:rPr>
            <a:t>реализуют </a:t>
          </a:r>
          <a:r>
            <a:rPr lang="ru-RU" sz="2400" dirty="0" smtClean="0">
              <a:solidFill>
                <a:srgbClr val="1B3281"/>
              </a:solidFill>
            </a:rPr>
            <a:t>задачи воспитания </a:t>
          </a:r>
          <a:r>
            <a:rPr lang="ru-RU" sz="2400" dirty="0">
              <a:solidFill>
                <a:srgbClr val="1B3281"/>
              </a:solidFill>
            </a:rPr>
            <a:t>среди обучающихся класса</a:t>
          </a:r>
        </a:p>
      </dgm:t>
    </dgm:pt>
    <dgm:pt modelId="{DFB10999-1D3D-4942-9F2F-260F73E9B449}" type="parTrans" cxnId="{A2B57105-38F5-4718-AF68-0A2F18BAD680}">
      <dgm:prSet/>
      <dgm:spPr/>
      <dgm:t>
        <a:bodyPr/>
        <a:lstStyle/>
        <a:p>
          <a:endParaRPr lang="ru-RU" sz="2400"/>
        </a:p>
      </dgm:t>
    </dgm:pt>
    <dgm:pt modelId="{2356435B-926E-4B54-960E-590ECDC91437}" type="sibTrans" cxnId="{A2B57105-38F5-4718-AF68-0A2F18BAD680}">
      <dgm:prSet/>
      <dgm:spPr/>
      <dgm:t>
        <a:bodyPr/>
        <a:lstStyle/>
        <a:p>
          <a:endParaRPr lang="ru-RU" sz="2400"/>
        </a:p>
      </dgm:t>
    </dgm:pt>
    <dgm:pt modelId="{E20B27DB-9A05-4915-9193-E39F5F44EEAA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</a:rPr>
            <a:t>Педагоги-организаторы</a:t>
          </a:r>
          <a:r>
            <a:rPr lang="ru-RU" sz="2400" dirty="0">
              <a:solidFill>
                <a:srgbClr val="1B3281"/>
              </a:solidFill>
            </a:rPr>
            <a:t> организуют интересные мероприятия</a:t>
          </a:r>
        </a:p>
      </dgm:t>
    </dgm:pt>
    <dgm:pt modelId="{D6669282-99BC-443F-A488-FB971B91524C}" type="parTrans" cxnId="{1524565E-B640-44AD-A16F-90CA0A54AF7B}">
      <dgm:prSet/>
      <dgm:spPr/>
      <dgm:t>
        <a:bodyPr/>
        <a:lstStyle/>
        <a:p>
          <a:endParaRPr lang="ru-RU" sz="2400"/>
        </a:p>
      </dgm:t>
    </dgm:pt>
    <dgm:pt modelId="{082AFC65-4DCB-4563-B723-FA597EFA28A4}" type="sibTrans" cxnId="{1524565E-B640-44AD-A16F-90CA0A54AF7B}">
      <dgm:prSet/>
      <dgm:spPr/>
      <dgm:t>
        <a:bodyPr/>
        <a:lstStyle/>
        <a:p>
          <a:endParaRPr lang="ru-RU" sz="2400"/>
        </a:p>
      </dgm:t>
    </dgm:pt>
    <dgm:pt modelId="{E10AC296-6665-4592-A464-CC51146AC0F6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</a:rPr>
            <a:t>Старшие вожатые </a:t>
          </a:r>
          <a:r>
            <a:rPr lang="ru-RU" sz="2400" dirty="0">
              <a:solidFill>
                <a:srgbClr val="1B3281"/>
              </a:solidFill>
            </a:rPr>
            <a:t>развивают ученическое самоуправление</a:t>
          </a:r>
        </a:p>
      </dgm:t>
    </dgm:pt>
    <dgm:pt modelId="{C4916BFF-8D00-457A-A113-16DBD600239A}" type="parTrans" cxnId="{7CBB0B79-B5D0-42DC-9A97-0688744EC09B}">
      <dgm:prSet/>
      <dgm:spPr/>
      <dgm:t>
        <a:bodyPr/>
        <a:lstStyle/>
        <a:p>
          <a:endParaRPr lang="ru-RU" sz="2400"/>
        </a:p>
      </dgm:t>
    </dgm:pt>
    <dgm:pt modelId="{D4DC9F89-56BE-4473-9FDE-6683B4467EBC}" type="sibTrans" cxnId="{7CBB0B79-B5D0-42DC-9A97-0688744EC09B}">
      <dgm:prSet/>
      <dgm:spPr/>
      <dgm:t>
        <a:bodyPr/>
        <a:lstStyle/>
        <a:p>
          <a:endParaRPr lang="ru-RU" sz="2400"/>
        </a:p>
      </dgm:t>
    </dgm:pt>
    <dgm:pt modelId="{0C99E90F-D84B-491C-91B4-DAC2BA975902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1" dirty="0">
              <a:solidFill>
                <a:srgbClr val="1B3281"/>
              </a:solidFill>
            </a:rPr>
            <a:t>Учителя-предметники</a:t>
          </a:r>
          <a:r>
            <a:rPr lang="ru-RU" sz="2400" dirty="0">
              <a:solidFill>
                <a:srgbClr val="1B3281"/>
              </a:solidFill>
            </a:rPr>
            <a:t> реализуют воспитательные задачи на учебных </a:t>
          </a:r>
          <a:r>
            <a:rPr lang="ru-RU" sz="2400" dirty="0" smtClean="0">
              <a:solidFill>
                <a:srgbClr val="1B3281"/>
              </a:solidFill>
            </a:rPr>
            <a:t>занятиях </a:t>
          </a:r>
          <a:endParaRPr lang="ru-RU" sz="2400" dirty="0">
            <a:solidFill>
              <a:srgbClr val="1B3281"/>
            </a:solidFill>
          </a:endParaRPr>
        </a:p>
      </dgm:t>
    </dgm:pt>
    <dgm:pt modelId="{9839CD8A-1EAB-4F17-992A-80063607D979}" type="parTrans" cxnId="{3C6BC707-96E1-4738-812B-331335A37566}">
      <dgm:prSet/>
      <dgm:spPr/>
      <dgm:t>
        <a:bodyPr/>
        <a:lstStyle/>
        <a:p>
          <a:endParaRPr lang="ru-RU" sz="2400"/>
        </a:p>
      </dgm:t>
    </dgm:pt>
    <dgm:pt modelId="{CC1919F3-D118-4C9E-AE49-ACDB68327ACF}" type="sibTrans" cxnId="{3C6BC707-96E1-4738-812B-331335A37566}">
      <dgm:prSet/>
      <dgm:spPr/>
      <dgm:t>
        <a:bodyPr/>
        <a:lstStyle/>
        <a:p>
          <a:endParaRPr lang="ru-RU" sz="2400"/>
        </a:p>
      </dgm:t>
    </dgm:pt>
    <dgm:pt modelId="{771A09CC-3720-4E95-BADD-E771A58ECB52}" type="pres">
      <dgm:prSet presAssocID="{8DB7D66F-5790-483E-8CB4-923203E5021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F1250B-B07D-4EE5-8327-BCCC09699870}" type="pres">
      <dgm:prSet presAssocID="{50AF0EC4-7EA2-45FB-A671-3C8BDEEEBB9B}" presName="composite" presStyleCnt="0"/>
      <dgm:spPr/>
    </dgm:pt>
    <dgm:pt modelId="{93BA1B28-55E2-4E01-8414-C8DA0D76AA20}" type="pres">
      <dgm:prSet presAssocID="{50AF0EC4-7EA2-45FB-A671-3C8BDEEEBB9B}" presName="imgShp" presStyleLbl="fgImgPlace1" presStyleIdx="0" presStyleCnt="6" custLinFactX="-90466" custLinFactNeighborX="-100000" custLinFactNeighborY="15965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solidFill>
            <a:srgbClr val="1B3281"/>
          </a:solidFill>
        </a:ln>
      </dgm:spPr>
    </dgm:pt>
    <dgm:pt modelId="{86B1BBB0-E009-4D97-8E93-20EF0A144735}" type="pres">
      <dgm:prSet presAssocID="{50AF0EC4-7EA2-45FB-A671-3C8BDEEEBB9B}" presName="txShp" presStyleLbl="node1" presStyleIdx="0" presStyleCnt="6" custScaleX="125542" custScaleY="94956" custLinFactNeighborX="4124" custLinFactNeighborY="13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107864-79EA-4DFA-9E00-B8453AA42F32}" type="pres">
      <dgm:prSet presAssocID="{21381119-59C5-4A23-A35E-CBA8D611FA00}" presName="spacing" presStyleCnt="0"/>
      <dgm:spPr/>
    </dgm:pt>
    <dgm:pt modelId="{28924358-3F99-459B-B651-ABE50E750ECC}" type="pres">
      <dgm:prSet presAssocID="{9BC031F2-3B5E-4E94-88D7-29FE8559E82A}" presName="composite" presStyleCnt="0"/>
      <dgm:spPr/>
    </dgm:pt>
    <dgm:pt modelId="{34967D79-2A8E-4C22-9ADC-26AE163FF9F4}" type="pres">
      <dgm:prSet presAssocID="{9BC031F2-3B5E-4E94-88D7-29FE8559E82A}" presName="imgShp" presStyleLbl="fgImgPlace1" presStyleIdx="1" presStyleCnt="6" custLinFactX="-89019" custLinFactNeighborX="-100000" custLinFactNeighborY="2718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solidFill>
            <a:srgbClr val="1B3281"/>
          </a:solidFill>
        </a:ln>
      </dgm:spPr>
    </dgm:pt>
    <dgm:pt modelId="{C7364F41-C9F5-48BE-8F10-F668B5E5B8E6}" type="pres">
      <dgm:prSet presAssocID="{9BC031F2-3B5E-4E94-88D7-29FE8559E82A}" presName="txShp" presStyleLbl="node1" presStyleIdx="1" presStyleCnt="6" custScaleX="125542" custLinFactNeighborX="4344" custLinFactNeighborY="-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7AFE21-9F9C-4EA4-9EFD-B1C70A0DF070}" type="pres">
      <dgm:prSet presAssocID="{570B6946-D09E-4C8A-86CD-19984AC79A53}" presName="spacing" presStyleCnt="0"/>
      <dgm:spPr/>
    </dgm:pt>
    <dgm:pt modelId="{407C41A7-6BD1-4CDC-BF72-A8D10D9614F4}" type="pres">
      <dgm:prSet presAssocID="{37CBB33B-0226-4D0C-898F-406FF7A7C1A6}" presName="composite" presStyleCnt="0"/>
      <dgm:spPr/>
    </dgm:pt>
    <dgm:pt modelId="{7ACA2B49-3BA9-4F86-A327-FC16170AAE40}" type="pres">
      <dgm:prSet presAssocID="{37CBB33B-0226-4D0C-898F-406FF7A7C1A6}" presName="imgShp" presStyleLbl="fgImgPlace1" presStyleIdx="2" presStyleCnt="6" custLinFactX="-89019" custLinFactNeighborX="-100000" custLinFactNeighborY="-7875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solidFill>
            <a:srgbClr val="1B3281"/>
          </a:solidFill>
        </a:ln>
      </dgm:spPr>
    </dgm:pt>
    <dgm:pt modelId="{BBD8F5CB-91C6-4BC1-AA93-25FB19EE766B}" type="pres">
      <dgm:prSet presAssocID="{37CBB33B-0226-4D0C-898F-406FF7A7C1A6}" presName="txShp" presStyleLbl="node1" presStyleIdx="2" presStyleCnt="6" custScaleX="125542" custScaleY="101374" custLinFactNeighborX="4344" custLinFactNeighborY="-78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861CF2-50ED-4CCD-AB48-647C57B9102D}" type="pres">
      <dgm:prSet presAssocID="{2356435B-926E-4B54-960E-590ECDC91437}" presName="spacing" presStyleCnt="0"/>
      <dgm:spPr/>
    </dgm:pt>
    <dgm:pt modelId="{68C4670F-F892-45CE-8E28-F38B8F955EBB}" type="pres">
      <dgm:prSet presAssocID="{E20B27DB-9A05-4915-9193-E39F5F44EEAA}" presName="composite" presStyleCnt="0"/>
      <dgm:spPr/>
    </dgm:pt>
    <dgm:pt modelId="{759631B0-F779-4798-B341-D92F567C6903}" type="pres">
      <dgm:prSet presAssocID="{E20B27DB-9A05-4915-9193-E39F5F44EEAA}" presName="imgShp" presStyleLbl="fgImgPlace1" presStyleIdx="3" presStyleCnt="6" custLinFactX="-89019" custLinFactNeighborX="-100000" custLinFactNeighborY="-2939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>
          <a:solidFill>
            <a:srgbClr val="1B3281"/>
          </a:solidFill>
        </a:ln>
      </dgm:spPr>
    </dgm:pt>
    <dgm:pt modelId="{3C4FCB81-6FF4-4E55-A630-33C2807F3531}" type="pres">
      <dgm:prSet presAssocID="{E20B27DB-9A05-4915-9193-E39F5F44EEAA}" presName="txShp" presStyleLbl="node1" presStyleIdx="3" presStyleCnt="6" custScaleX="125542" custScaleY="106803" custLinFactNeighborX="4478" custLinFactNeighborY="2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C2334-2FC6-419F-9CFA-196A2B96A5EF}" type="pres">
      <dgm:prSet presAssocID="{082AFC65-4DCB-4563-B723-FA597EFA28A4}" presName="spacing" presStyleCnt="0"/>
      <dgm:spPr/>
    </dgm:pt>
    <dgm:pt modelId="{8DA13FD9-7E77-4A81-9016-623703F9DB80}" type="pres">
      <dgm:prSet presAssocID="{E10AC296-6665-4592-A464-CC51146AC0F6}" presName="composite" presStyleCnt="0"/>
      <dgm:spPr/>
    </dgm:pt>
    <dgm:pt modelId="{FEA02328-0D56-4DB6-A233-EBF7CB15F775}" type="pres">
      <dgm:prSet presAssocID="{E10AC296-6665-4592-A464-CC51146AC0F6}" presName="imgShp" presStyleLbl="fgImgPlace1" presStyleIdx="4" presStyleCnt="6" custLinFactX="-89019" custLinFactNeighborX="-100000" custLinFactNeighborY="2547"/>
      <dgm:spPr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  <a:ln>
          <a:solidFill>
            <a:srgbClr val="1B3281"/>
          </a:solidFill>
        </a:ln>
      </dgm:spPr>
    </dgm:pt>
    <dgm:pt modelId="{426E1912-1995-4335-AAAA-21EBA59A373B}" type="pres">
      <dgm:prSet presAssocID="{E10AC296-6665-4592-A464-CC51146AC0F6}" presName="txShp" presStyleLbl="node1" presStyleIdx="4" presStyleCnt="6" custScaleX="125542" custScaleY="91905" custLinFactNeighborX="4344" custLinFactNeighborY="65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50544-D29E-444B-A5A2-5C5C1F1AE0EC}" type="pres">
      <dgm:prSet presAssocID="{D4DC9F89-56BE-4473-9FDE-6683B4467EBC}" presName="spacing" presStyleCnt="0"/>
      <dgm:spPr/>
    </dgm:pt>
    <dgm:pt modelId="{E43DE5C7-E7AD-4DBE-AF8E-0D007DF272B0}" type="pres">
      <dgm:prSet presAssocID="{0C99E90F-D84B-491C-91B4-DAC2BA975902}" presName="composite" presStyleCnt="0"/>
      <dgm:spPr/>
    </dgm:pt>
    <dgm:pt modelId="{F08540DF-ED61-4286-A94B-1A5A118C996B}" type="pres">
      <dgm:prSet presAssocID="{0C99E90F-D84B-491C-91B4-DAC2BA975902}" presName="imgShp" presStyleLbl="fgImgPlace1" presStyleIdx="5" presStyleCnt="6" custLinFactX="-89019" custLinFactNeighborX="-100000" custLinFactNeighborY="-12909"/>
      <dgm:spPr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  <a:ln>
          <a:solidFill>
            <a:srgbClr val="1B3281"/>
          </a:solidFill>
        </a:ln>
      </dgm:spPr>
    </dgm:pt>
    <dgm:pt modelId="{A4715E0B-C763-403C-B880-01D8D6655770}" type="pres">
      <dgm:prSet presAssocID="{0C99E90F-D84B-491C-91B4-DAC2BA975902}" presName="txShp" presStyleLbl="node1" presStyleIdx="5" presStyleCnt="6" custScaleX="125542" custScaleY="89498" custLinFactNeighborX="4124" custLinFactNeighborY="-2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F04E5E-53F8-44A8-819C-0C05E12B5D98}" type="presOf" srcId="{8DB7D66F-5790-483E-8CB4-923203E50211}" destId="{771A09CC-3720-4E95-BADD-E771A58ECB52}" srcOrd="0" destOrd="0" presId="urn:microsoft.com/office/officeart/2005/8/layout/vList3"/>
    <dgm:cxn modelId="{AB902893-25D5-4A88-BDE6-15B3637F0FC3}" type="presOf" srcId="{E10AC296-6665-4592-A464-CC51146AC0F6}" destId="{426E1912-1995-4335-AAAA-21EBA59A373B}" srcOrd="0" destOrd="0" presId="urn:microsoft.com/office/officeart/2005/8/layout/vList3"/>
    <dgm:cxn modelId="{50FCD618-69E6-4C22-9579-F2180D369A87}" type="presOf" srcId="{9BC031F2-3B5E-4E94-88D7-29FE8559E82A}" destId="{C7364F41-C9F5-48BE-8F10-F668B5E5B8E6}" srcOrd="0" destOrd="0" presId="urn:microsoft.com/office/officeart/2005/8/layout/vList3"/>
    <dgm:cxn modelId="{D0C0356F-A8A0-44D2-9267-E7F6B68C2A8D}" type="presOf" srcId="{37CBB33B-0226-4D0C-898F-406FF7A7C1A6}" destId="{BBD8F5CB-91C6-4BC1-AA93-25FB19EE766B}" srcOrd="0" destOrd="0" presId="urn:microsoft.com/office/officeart/2005/8/layout/vList3"/>
    <dgm:cxn modelId="{A2B57105-38F5-4718-AF68-0A2F18BAD680}" srcId="{8DB7D66F-5790-483E-8CB4-923203E50211}" destId="{37CBB33B-0226-4D0C-898F-406FF7A7C1A6}" srcOrd="2" destOrd="0" parTransId="{DFB10999-1D3D-4942-9F2F-260F73E9B449}" sibTransId="{2356435B-926E-4B54-960E-590ECDC91437}"/>
    <dgm:cxn modelId="{7CBB0B79-B5D0-42DC-9A97-0688744EC09B}" srcId="{8DB7D66F-5790-483E-8CB4-923203E50211}" destId="{E10AC296-6665-4592-A464-CC51146AC0F6}" srcOrd="4" destOrd="0" parTransId="{C4916BFF-8D00-457A-A113-16DBD600239A}" sibTransId="{D4DC9F89-56BE-4473-9FDE-6683B4467EBC}"/>
    <dgm:cxn modelId="{1524565E-B640-44AD-A16F-90CA0A54AF7B}" srcId="{8DB7D66F-5790-483E-8CB4-923203E50211}" destId="{E20B27DB-9A05-4915-9193-E39F5F44EEAA}" srcOrd="3" destOrd="0" parTransId="{D6669282-99BC-443F-A488-FB971B91524C}" sibTransId="{082AFC65-4DCB-4563-B723-FA597EFA28A4}"/>
    <dgm:cxn modelId="{1C4DC7D5-6D2A-4314-8527-A60B70E6B991}" type="presOf" srcId="{50AF0EC4-7EA2-45FB-A671-3C8BDEEEBB9B}" destId="{86B1BBB0-E009-4D97-8E93-20EF0A144735}" srcOrd="0" destOrd="0" presId="urn:microsoft.com/office/officeart/2005/8/layout/vList3"/>
    <dgm:cxn modelId="{0CF2AE6B-A45A-4D77-A37C-A58CB2841F9F}" srcId="{8DB7D66F-5790-483E-8CB4-923203E50211}" destId="{50AF0EC4-7EA2-45FB-A671-3C8BDEEEBB9B}" srcOrd="0" destOrd="0" parTransId="{27104660-7B62-4F25-ACB6-F623EF144E3F}" sibTransId="{21381119-59C5-4A23-A35E-CBA8D611FA00}"/>
    <dgm:cxn modelId="{3C6BC707-96E1-4738-812B-331335A37566}" srcId="{8DB7D66F-5790-483E-8CB4-923203E50211}" destId="{0C99E90F-D84B-491C-91B4-DAC2BA975902}" srcOrd="5" destOrd="0" parTransId="{9839CD8A-1EAB-4F17-992A-80063607D979}" sibTransId="{CC1919F3-D118-4C9E-AE49-ACDB68327ACF}"/>
    <dgm:cxn modelId="{DAA4E7D0-2A26-4B1B-9A49-6FAAE9100F60}" type="presOf" srcId="{0C99E90F-D84B-491C-91B4-DAC2BA975902}" destId="{A4715E0B-C763-403C-B880-01D8D6655770}" srcOrd="0" destOrd="0" presId="urn:microsoft.com/office/officeart/2005/8/layout/vList3"/>
    <dgm:cxn modelId="{7C311562-E109-4FF2-867A-EB6765564224}" type="presOf" srcId="{E20B27DB-9A05-4915-9193-E39F5F44EEAA}" destId="{3C4FCB81-6FF4-4E55-A630-33C2807F3531}" srcOrd="0" destOrd="0" presId="urn:microsoft.com/office/officeart/2005/8/layout/vList3"/>
    <dgm:cxn modelId="{E39FE1F9-E471-4843-81BE-50A91BFC5886}" srcId="{8DB7D66F-5790-483E-8CB4-923203E50211}" destId="{9BC031F2-3B5E-4E94-88D7-29FE8559E82A}" srcOrd="1" destOrd="0" parTransId="{56D314A9-0DBE-4BDE-9606-AC998188958B}" sibTransId="{570B6946-D09E-4C8A-86CD-19984AC79A53}"/>
    <dgm:cxn modelId="{8DF72ECA-4328-4523-8C4C-3866CFB2F9BF}" type="presParOf" srcId="{771A09CC-3720-4E95-BADD-E771A58ECB52}" destId="{59F1250B-B07D-4EE5-8327-BCCC09699870}" srcOrd="0" destOrd="0" presId="urn:microsoft.com/office/officeart/2005/8/layout/vList3"/>
    <dgm:cxn modelId="{4B6BFCD3-9551-4F57-AF0B-6EC016A9E729}" type="presParOf" srcId="{59F1250B-B07D-4EE5-8327-BCCC09699870}" destId="{93BA1B28-55E2-4E01-8414-C8DA0D76AA20}" srcOrd="0" destOrd="0" presId="urn:microsoft.com/office/officeart/2005/8/layout/vList3"/>
    <dgm:cxn modelId="{6A0179C3-19F2-4876-9D1B-75849BACBAC4}" type="presParOf" srcId="{59F1250B-B07D-4EE5-8327-BCCC09699870}" destId="{86B1BBB0-E009-4D97-8E93-20EF0A144735}" srcOrd="1" destOrd="0" presId="urn:microsoft.com/office/officeart/2005/8/layout/vList3"/>
    <dgm:cxn modelId="{7CD55C32-5950-4A5A-BC95-2476E7BBBCFF}" type="presParOf" srcId="{771A09CC-3720-4E95-BADD-E771A58ECB52}" destId="{39107864-79EA-4DFA-9E00-B8453AA42F32}" srcOrd="1" destOrd="0" presId="urn:microsoft.com/office/officeart/2005/8/layout/vList3"/>
    <dgm:cxn modelId="{8A835952-EBB7-4265-944B-0A96AD367078}" type="presParOf" srcId="{771A09CC-3720-4E95-BADD-E771A58ECB52}" destId="{28924358-3F99-459B-B651-ABE50E750ECC}" srcOrd="2" destOrd="0" presId="urn:microsoft.com/office/officeart/2005/8/layout/vList3"/>
    <dgm:cxn modelId="{F8F3CE22-966F-47D4-8327-A11CEC705984}" type="presParOf" srcId="{28924358-3F99-459B-B651-ABE50E750ECC}" destId="{34967D79-2A8E-4C22-9ADC-26AE163FF9F4}" srcOrd="0" destOrd="0" presId="urn:microsoft.com/office/officeart/2005/8/layout/vList3"/>
    <dgm:cxn modelId="{8A6F5E9D-F1FF-4AB7-9C7A-9273023D2E81}" type="presParOf" srcId="{28924358-3F99-459B-B651-ABE50E750ECC}" destId="{C7364F41-C9F5-48BE-8F10-F668B5E5B8E6}" srcOrd="1" destOrd="0" presId="urn:microsoft.com/office/officeart/2005/8/layout/vList3"/>
    <dgm:cxn modelId="{EC981DF1-46BA-4745-96C2-82C93EA94134}" type="presParOf" srcId="{771A09CC-3720-4E95-BADD-E771A58ECB52}" destId="{727AFE21-9F9C-4EA4-9EFD-B1C70A0DF070}" srcOrd="3" destOrd="0" presId="urn:microsoft.com/office/officeart/2005/8/layout/vList3"/>
    <dgm:cxn modelId="{2670A682-C663-42FB-BB13-C03DA36A23CD}" type="presParOf" srcId="{771A09CC-3720-4E95-BADD-E771A58ECB52}" destId="{407C41A7-6BD1-4CDC-BF72-A8D10D9614F4}" srcOrd="4" destOrd="0" presId="urn:microsoft.com/office/officeart/2005/8/layout/vList3"/>
    <dgm:cxn modelId="{F079AA4D-7F0B-4F9F-84BA-E68EA6EAC572}" type="presParOf" srcId="{407C41A7-6BD1-4CDC-BF72-A8D10D9614F4}" destId="{7ACA2B49-3BA9-4F86-A327-FC16170AAE40}" srcOrd="0" destOrd="0" presId="urn:microsoft.com/office/officeart/2005/8/layout/vList3"/>
    <dgm:cxn modelId="{8EB33A51-AA6C-4EEB-BB72-ABDA41FE6276}" type="presParOf" srcId="{407C41A7-6BD1-4CDC-BF72-A8D10D9614F4}" destId="{BBD8F5CB-91C6-4BC1-AA93-25FB19EE766B}" srcOrd="1" destOrd="0" presId="urn:microsoft.com/office/officeart/2005/8/layout/vList3"/>
    <dgm:cxn modelId="{E40501CB-A68E-40FB-949F-61C84D6640C5}" type="presParOf" srcId="{771A09CC-3720-4E95-BADD-E771A58ECB52}" destId="{F6861CF2-50ED-4CCD-AB48-647C57B9102D}" srcOrd="5" destOrd="0" presId="urn:microsoft.com/office/officeart/2005/8/layout/vList3"/>
    <dgm:cxn modelId="{753F4F13-D04E-417F-B775-A0C4ACEEE205}" type="presParOf" srcId="{771A09CC-3720-4E95-BADD-E771A58ECB52}" destId="{68C4670F-F892-45CE-8E28-F38B8F955EBB}" srcOrd="6" destOrd="0" presId="urn:microsoft.com/office/officeart/2005/8/layout/vList3"/>
    <dgm:cxn modelId="{8BF1AA5B-921E-4DBF-84EA-A706DB75D27F}" type="presParOf" srcId="{68C4670F-F892-45CE-8E28-F38B8F955EBB}" destId="{759631B0-F779-4798-B341-D92F567C6903}" srcOrd="0" destOrd="0" presId="urn:microsoft.com/office/officeart/2005/8/layout/vList3"/>
    <dgm:cxn modelId="{4E1A4F91-220F-4F0A-8F11-FFD3BE8E4F74}" type="presParOf" srcId="{68C4670F-F892-45CE-8E28-F38B8F955EBB}" destId="{3C4FCB81-6FF4-4E55-A630-33C2807F3531}" srcOrd="1" destOrd="0" presId="urn:microsoft.com/office/officeart/2005/8/layout/vList3"/>
    <dgm:cxn modelId="{4FFACD98-5B5C-468C-891D-B67369741D51}" type="presParOf" srcId="{771A09CC-3720-4E95-BADD-E771A58ECB52}" destId="{775C2334-2FC6-419F-9CFA-196A2B96A5EF}" srcOrd="7" destOrd="0" presId="urn:microsoft.com/office/officeart/2005/8/layout/vList3"/>
    <dgm:cxn modelId="{CC088CA2-8085-4C92-939A-9A976026ECD8}" type="presParOf" srcId="{771A09CC-3720-4E95-BADD-E771A58ECB52}" destId="{8DA13FD9-7E77-4A81-9016-623703F9DB80}" srcOrd="8" destOrd="0" presId="urn:microsoft.com/office/officeart/2005/8/layout/vList3"/>
    <dgm:cxn modelId="{C37DEF00-7323-4496-A1BA-C394859941E5}" type="presParOf" srcId="{8DA13FD9-7E77-4A81-9016-623703F9DB80}" destId="{FEA02328-0D56-4DB6-A233-EBF7CB15F775}" srcOrd="0" destOrd="0" presId="urn:microsoft.com/office/officeart/2005/8/layout/vList3"/>
    <dgm:cxn modelId="{02E7A0A3-ADDC-4740-BA9E-AC4EBC1A7531}" type="presParOf" srcId="{8DA13FD9-7E77-4A81-9016-623703F9DB80}" destId="{426E1912-1995-4335-AAAA-21EBA59A373B}" srcOrd="1" destOrd="0" presId="urn:microsoft.com/office/officeart/2005/8/layout/vList3"/>
    <dgm:cxn modelId="{D14E22BC-ACF0-4BF5-8E1B-57C65ADB7BD5}" type="presParOf" srcId="{771A09CC-3720-4E95-BADD-E771A58ECB52}" destId="{68C50544-D29E-444B-A5A2-5C5C1F1AE0EC}" srcOrd="9" destOrd="0" presId="urn:microsoft.com/office/officeart/2005/8/layout/vList3"/>
    <dgm:cxn modelId="{03450623-B2C7-4ADE-BDCA-1BD95C5EA156}" type="presParOf" srcId="{771A09CC-3720-4E95-BADD-E771A58ECB52}" destId="{E43DE5C7-E7AD-4DBE-AF8E-0D007DF272B0}" srcOrd="10" destOrd="0" presId="urn:microsoft.com/office/officeart/2005/8/layout/vList3"/>
    <dgm:cxn modelId="{FCDE8FF9-D314-424F-80D7-9A08DBD5014A}" type="presParOf" srcId="{E43DE5C7-E7AD-4DBE-AF8E-0D007DF272B0}" destId="{F08540DF-ED61-4286-A94B-1A5A118C996B}" srcOrd="0" destOrd="0" presId="urn:microsoft.com/office/officeart/2005/8/layout/vList3"/>
    <dgm:cxn modelId="{25D84546-04A2-4FFE-BC6F-6B56D41F8566}" type="presParOf" srcId="{E43DE5C7-E7AD-4DBE-AF8E-0D007DF272B0}" destId="{A4715E0B-C763-403C-B880-01D8D665577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AADDA82-6F05-4B1E-AC3C-8E91F0ECD14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5458D9-7191-49EF-9AF5-684072AB9353}">
      <dgm:prSet phldrT="[Текст]"/>
      <dgm:spPr/>
      <dgm:t>
        <a:bodyPr/>
        <a:lstStyle/>
        <a:p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начального образования 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57C430-6039-4816-93B0-B3E72C95AE0B}" type="parTrans" cxnId="{AD932864-D5EC-4BDB-9D49-CD0BC13D27EB}">
      <dgm:prSet/>
      <dgm:spPr/>
      <dgm:t>
        <a:bodyPr/>
        <a:lstStyle/>
        <a:p>
          <a:endParaRPr lang="ru-RU"/>
        </a:p>
      </dgm:t>
    </dgm:pt>
    <dgm:pt modelId="{54441298-BE1B-470F-A892-7F506E1E3798}" type="sibTrans" cxnId="{AD932864-D5EC-4BDB-9D49-CD0BC13D27EB}">
      <dgm:prSet/>
      <dgm:spPr/>
      <dgm:t>
        <a:bodyPr/>
        <a:lstStyle/>
        <a:p>
          <a:endParaRPr lang="ru-RU"/>
        </a:p>
      </dgm:t>
    </dgm:pt>
    <dgm:pt modelId="{1676AABB-0483-4982-829D-39EEA29C2262}">
      <dgm:prSet phldrT="[Текст]"/>
      <dgm:spPr/>
      <dgm:t>
        <a:bodyPr/>
        <a:lstStyle/>
        <a:p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в усвоении ими знаний основных норм, которые общество выработало на основе этих ценностей (то есть, в усвоении ими социально значимых знаний)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172874-7D8A-440F-981F-71BAB0D24086}" type="parTrans" cxnId="{D9031BD6-B235-4287-9411-C5E1914BBFCC}">
      <dgm:prSet/>
      <dgm:spPr/>
      <dgm:t>
        <a:bodyPr/>
        <a:lstStyle/>
        <a:p>
          <a:endParaRPr lang="ru-RU"/>
        </a:p>
      </dgm:t>
    </dgm:pt>
    <dgm:pt modelId="{33EFAE98-59B5-4860-A970-D13F8DC3FCBF}" type="sibTrans" cxnId="{D9031BD6-B235-4287-9411-C5E1914BBFCC}">
      <dgm:prSet/>
      <dgm:spPr/>
      <dgm:t>
        <a:bodyPr/>
        <a:lstStyle/>
        <a:p>
          <a:endParaRPr lang="ru-RU"/>
        </a:p>
      </dgm:t>
    </dgm:pt>
    <dgm:pt modelId="{3B2F5D1A-59F6-4CF9-AD57-2D9405D1101A}">
      <dgm:prSet phldrT="[Текст]"/>
      <dgm:spPr/>
      <dgm:t>
        <a:bodyPr/>
        <a:lstStyle/>
        <a:p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основного общего образования  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7B2406-938D-4E87-B1AD-DB5724FAC2D1}" type="parTrans" cxnId="{9DC16025-A6DA-4CDC-B4CD-E8B8A4218D04}">
      <dgm:prSet/>
      <dgm:spPr/>
      <dgm:t>
        <a:bodyPr/>
        <a:lstStyle/>
        <a:p>
          <a:endParaRPr lang="ru-RU"/>
        </a:p>
      </dgm:t>
    </dgm:pt>
    <dgm:pt modelId="{2606323C-65EA-4EEC-B274-7EDA9C667537}" type="sibTrans" cxnId="{9DC16025-A6DA-4CDC-B4CD-E8B8A4218D04}">
      <dgm:prSet/>
      <dgm:spPr/>
      <dgm:t>
        <a:bodyPr/>
        <a:lstStyle/>
        <a:p>
          <a:endParaRPr lang="ru-RU"/>
        </a:p>
      </dgm:t>
    </dgm:pt>
    <dgm:pt modelId="{B6A7C994-6A0A-40B2-A655-5C48962BE359}">
      <dgm:prSet phldrT="[Текст]"/>
      <dgm:spPr/>
      <dgm:t>
        <a:bodyPr/>
        <a:lstStyle/>
        <a:p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в развитии их позитивных отношений к этим общественным ценностям (то есть в развитии их социально значимых отношений)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78C258-64E0-4AE3-910F-FE194FDCF26F}" type="parTrans" cxnId="{2B91C048-79EE-41A4-A0C8-7B4E81590627}">
      <dgm:prSet/>
      <dgm:spPr/>
      <dgm:t>
        <a:bodyPr/>
        <a:lstStyle/>
        <a:p>
          <a:endParaRPr lang="ru-RU"/>
        </a:p>
      </dgm:t>
    </dgm:pt>
    <dgm:pt modelId="{762B3128-A3BC-4FAC-9920-E4782E04CE8C}" type="sibTrans" cxnId="{2B91C048-79EE-41A4-A0C8-7B4E81590627}">
      <dgm:prSet/>
      <dgm:spPr/>
      <dgm:t>
        <a:bodyPr/>
        <a:lstStyle/>
        <a:p>
          <a:endParaRPr lang="ru-RU"/>
        </a:p>
      </dgm:t>
    </dgm:pt>
    <dgm:pt modelId="{DD8F718E-179A-461D-8DEA-724047E8C399}">
      <dgm:prSet phldrT="[Текст]"/>
      <dgm:spPr/>
      <dgm:t>
        <a:bodyPr/>
        <a:lstStyle/>
        <a:p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среднего общего образования 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54D878-E647-447B-A38A-9903D07F3E9E}" type="parTrans" cxnId="{0FE4CF4E-8AE4-4742-B153-6FD361C8C57A}">
      <dgm:prSet/>
      <dgm:spPr/>
      <dgm:t>
        <a:bodyPr/>
        <a:lstStyle/>
        <a:p>
          <a:endParaRPr lang="ru-RU"/>
        </a:p>
      </dgm:t>
    </dgm:pt>
    <dgm:pt modelId="{5C48C55F-681F-41CF-811D-C040A00BF7BB}" type="sibTrans" cxnId="{0FE4CF4E-8AE4-4742-B153-6FD361C8C57A}">
      <dgm:prSet/>
      <dgm:spPr/>
      <dgm:t>
        <a:bodyPr/>
        <a:lstStyle/>
        <a:p>
          <a:endParaRPr lang="ru-RU"/>
        </a:p>
      </dgm:t>
    </dgm:pt>
    <dgm:pt modelId="{FE17F549-FBD9-442E-B74E-5961663699EE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приобретении ими соответствующего этим ценностям опыта поведения, опыта применения сформированных знаний и отношений на практике (то есть в приобретении ими опыта осуществления социально значимых дел)</a:t>
          </a:r>
          <a:endParaRPr lang="ru-RU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4B8275-3C6B-4F74-9A30-CBA94F1FAB17}" type="parTrans" cxnId="{EE376E7F-56AA-404E-BC4D-640E3946E3C9}">
      <dgm:prSet/>
      <dgm:spPr/>
      <dgm:t>
        <a:bodyPr/>
        <a:lstStyle/>
        <a:p>
          <a:endParaRPr lang="ru-RU"/>
        </a:p>
      </dgm:t>
    </dgm:pt>
    <dgm:pt modelId="{670C0D9F-1ABD-427C-A282-1B5FF1E9E770}" type="sibTrans" cxnId="{EE376E7F-56AA-404E-BC4D-640E3946E3C9}">
      <dgm:prSet/>
      <dgm:spPr/>
      <dgm:t>
        <a:bodyPr/>
        <a:lstStyle/>
        <a:p>
          <a:endParaRPr lang="ru-RU"/>
        </a:p>
      </dgm:t>
    </dgm:pt>
    <dgm:pt modelId="{533CECF0-8F99-4CA9-8707-B4D0603C7A8F}" type="pres">
      <dgm:prSet presAssocID="{DAADDA82-6F05-4B1E-AC3C-8E91F0ECD14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7E4A66-2023-44DD-B661-A92A62A235F2}" type="pres">
      <dgm:prSet presAssocID="{A25458D9-7191-49EF-9AF5-684072AB9353}" presName="circle1" presStyleLbl="node1" presStyleIdx="0" presStyleCnt="3" custLinFactNeighborY="694"/>
      <dgm:spPr/>
    </dgm:pt>
    <dgm:pt modelId="{D4D306D9-26A7-41F2-AA29-906B2D54141B}" type="pres">
      <dgm:prSet presAssocID="{A25458D9-7191-49EF-9AF5-684072AB9353}" presName="space" presStyleCnt="0"/>
      <dgm:spPr/>
    </dgm:pt>
    <dgm:pt modelId="{D63AD9FE-3E09-4134-ABBA-EC2ABACCE8CB}" type="pres">
      <dgm:prSet presAssocID="{A25458D9-7191-49EF-9AF5-684072AB9353}" presName="rect1" presStyleLbl="alignAcc1" presStyleIdx="0" presStyleCnt="3" custLinFactNeighborX="158" custLinFactNeighborY="727"/>
      <dgm:spPr/>
      <dgm:t>
        <a:bodyPr/>
        <a:lstStyle/>
        <a:p>
          <a:endParaRPr lang="ru-RU"/>
        </a:p>
      </dgm:t>
    </dgm:pt>
    <dgm:pt modelId="{15AAD3B5-DE5D-4151-B597-F6DD271E08D9}" type="pres">
      <dgm:prSet presAssocID="{3B2F5D1A-59F6-4CF9-AD57-2D9405D1101A}" presName="vertSpace2" presStyleLbl="node1" presStyleIdx="0" presStyleCnt="3"/>
      <dgm:spPr/>
    </dgm:pt>
    <dgm:pt modelId="{7B587378-E42B-4F84-A085-652C16CF3A78}" type="pres">
      <dgm:prSet presAssocID="{3B2F5D1A-59F6-4CF9-AD57-2D9405D1101A}" presName="circle2" presStyleLbl="node1" presStyleIdx="1" presStyleCnt="3" custLinFactNeighborY="-1255"/>
      <dgm:spPr/>
    </dgm:pt>
    <dgm:pt modelId="{9F501619-3336-4B78-A9C3-B32E3ACA48D6}" type="pres">
      <dgm:prSet presAssocID="{3B2F5D1A-59F6-4CF9-AD57-2D9405D1101A}" presName="rect2" presStyleLbl="alignAcc1" presStyleIdx="1" presStyleCnt="3"/>
      <dgm:spPr/>
      <dgm:t>
        <a:bodyPr/>
        <a:lstStyle/>
        <a:p>
          <a:endParaRPr lang="ru-RU"/>
        </a:p>
      </dgm:t>
    </dgm:pt>
    <dgm:pt modelId="{C778C253-E267-4D8D-B3DA-2E7E195A06AC}" type="pres">
      <dgm:prSet presAssocID="{DD8F718E-179A-461D-8DEA-724047E8C399}" presName="vertSpace3" presStyleLbl="node1" presStyleIdx="1" presStyleCnt="3"/>
      <dgm:spPr/>
    </dgm:pt>
    <dgm:pt modelId="{1599BAA6-5FC5-468D-B5D1-F3BC962202B9}" type="pres">
      <dgm:prSet presAssocID="{DD8F718E-179A-461D-8DEA-724047E8C399}" presName="circle3" presStyleLbl="node1" presStyleIdx="2" presStyleCnt="3"/>
      <dgm:spPr/>
    </dgm:pt>
    <dgm:pt modelId="{D763F61D-B0FF-4D2D-BA8B-36A629A3265B}" type="pres">
      <dgm:prSet presAssocID="{DD8F718E-179A-461D-8DEA-724047E8C399}" presName="rect3" presStyleLbl="alignAcc1" presStyleIdx="2" presStyleCnt="3"/>
      <dgm:spPr/>
      <dgm:t>
        <a:bodyPr/>
        <a:lstStyle/>
        <a:p>
          <a:endParaRPr lang="ru-RU"/>
        </a:p>
      </dgm:t>
    </dgm:pt>
    <dgm:pt modelId="{428B788E-2B41-4FBB-BF46-9E7129847023}" type="pres">
      <dgm:prSet presAssocID="{A25458D9-7191-49EF-9AF5-684072AB9353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A5CAE-486F-4D50-A99E-66FF5F7C3E35}" type="pres">
      <dgm:prSet presAssocID="{A25458D9-7191-49EF-9AF5-684072AB9353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ED2E9-3832-48A7-AC68-EE482EB66978}" type="pres">
      <dgm:prSet presAssocID="{3B2F5D1A-59F6-4CF9-AD57-2D9405D1101A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57A68-379E-4D81-B161-9C19915CAE27}" type="pres">
      <dgm:prSet presAssocID="{3B2F5D1A-59F6-4CF9-AD57-2D9405D1101A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D3E1F5-356E-49CA-8B9D-8DF383F66C68}" type="pres">
      <dgm:prSet presAssocID="{DD8F718E-179A-461D-8DEA-724047E8C399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CB99B-A4D6-4E42-8BC0-36D01D95F652}" type="pres">
      <dgm:prSet presAssocID="{DD8F718E-179A-461D-8DEA-724047E8C399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B95C0F-352F-43A3-B366-D8ED57B680D7}" type="presOf" srcId="{3B2F5D1A-59F6-4CF9-AD57-2D9405D1101A}" destId="{DF4ED2E9-3832-48A7-AC68-EE482EB66978}" srcOrd="1" destOrd="0" presId="urn:microsoft.com/office/officeart/2005/8/layout/target3"/>
    <dgm:cxn modelId="{2DCEF014-B267-4814-92A2-86CFB9657804}" type="presOf" srcId="{3B2F5D1A-59F6-4CF9-AD57-2D9405D1101A}" destId="{9F501619-3336-4B78-A9C3-B32E3ACA48D6}" srcOrd="0" destOrd="0" presId="urn:microsoft.com/office/officeart/2005/8/layout/target3"/>
    <dgm:cxn modelId="{9DC16025-A6DA-4CDC-B4CD-E8B8A4218D04}" srcId="{DAADDA82-6F05-4B1E-AC3C-8E91F0ECD14A}" destId="{3B2F5D1A-59F6-4CF9-AD57-2D9405D1101A}" srcOrd="1" destOrd="0" parTransId="{947B2406-938D-4E87-B1AD-DB5724FAC2D1}" sibTransId="{2606323C-65EA-4EEC-B274-7EDA9C667537}"/>
    <dgm:cxn modelId="{78362863-104B-49B4-AE43-829995EFCE78}" type="presOf" srcId="{DAADDA82-6F05-4B1E-AC3C-8E91F0ECD14A}" destId="{533CECF0-8F99-4CA9-8707-B4D0603C7A8F}" srcOrd="0" destOrd="0" presId="urn:microsoft.com/office/officeart/2005/8/layout/target3"/>
    <dgm:cxn modelId="{2B91C048-79EE-41A4-A0C8-7B4E81590627}" srcId="{3B2F5D1A-59F6-4CF9-AD57-2D9405D1101A}" destId="{B6A7C994-6A0A-40B2-A655-5C48962BE359}" srcOrd="0" destOrd="0" parTransId="{7C78C258-64E0-4AE3-910F-FE194FDCF26F}" sibTransId="{762B3128-A3BC-4FAC-9920-E4782E04CE8C}"/>
    <dgm:cxn modelId="{FC4B9584-C261-4A4F-B7DC-FFCD2AF961D5}" type="presOf" srcId="{DD8F718E-179A-461D-8DEA-724047E8C399}" destId="{37D3E1F5-356E-49CA-8B9D-8DF383F66C68}" srcOrd="1" destOrd="0" presId="urn:microsoft.com/office/officeart/2005/8/layout/target3"/>
    <dgm:cxn modelId="{182D7F94-2824-42AC-ADA4-17DD2E9EB71B}" type="presOf" srcId="{FE17F549-FBD9-442E-B74E-5961663699EE}" destId="{4EFCB99B-A4D6-4E42-8BC0-36D01D95F652}" srcOrd="0" destOrd="0" presId="urn:microsoft.com/office/officeart/2005/8/layout/target3"/>
    <dgm:cxn modelId="{769AD11C-61BD-4F7E-BF9C-E06C5183E2FE}" type="presOf" srcId="{DD8F718E-179A-461D-8DEA-724047E8C399}" destId="{D763F61D-B0FF-4D2D-BA8B-36A629A3265B}" srcOrd="0" destOrd="0" presId="urn:microsoft.com/office/officeart/2005/8/layout/target3"/>
    <dgm:cxn modelId="{AC781EF6-A606-4165-B626-7BE1EB255B1F}" type="presOf" srcId="{1676AABB-0483-4982-829D-39EEA29C2262}" destId="{C83A5CAE-486F-4D50-A99E-66FF5F7C3E35}" srcOrd="0" destOrd="0" presId="urn:microsoft.com/office/officeart/2005/8/layout/target3"/>
    <dgm:cxn modelId="{2C642157-7D22-4827-8FCD-A53CCF88C238}" type="presOf" srcId="{A25458D9-7191-49EF-9AF5-684072AB9353}" destId="{D63AD9FE-3E09-4134-ABBA-EC2ABACCE8CB}" srcOrd="0" destOrd="0" presId="urn:microsoft.com/office/officeart/2005/8/layout/target3"/>
    <dgm:cxn modelId="{0FE4CF4E-8AE4-4742-B153-6FD361C8C57A}" srcId="{DAADDA82-6F05-4B1E-AC3C-8E91F0ECD14A}" destId="{DD8F718E-179A-461D-8DEA-724047E8C399}" srcOrd="2" destOrd="0" parTransId="{F654D878-E647-447B-A38A-9903D07F3E9E}" sibTransId="{5C48C55F-681F-41CF-811D-C040A00BF7BB}"/>
    <dgm:cxn modelId="{D9031BD6-B235-4287-9411-C5E1914BBFCC}" srcId="{A25458D9-7191-49EF-9AF5-684072AB9353}" destId="{1676AABB-0483-4982-829D-39EEA29C2262}" srcOrd="0" destOrd="0" parTransId="{BE172874-7D8A-440F-981F-71BAB0D24086}" sibTransId="{33EFAE98-59B5-4860-A970-D13F8DC3FCBF}"/>
    <dgm:cxn modelId="{77C142FE-81D1-4240-AA40-C9EEA1D2F910}" type="presOf" srcId="{A25458D9-7191-49EF-9AF5-684072AB9353}" destId="{428B788E-2B41-4FBB-BF46-9E7129847023}" srcOrd="1" destOrd="0" presId="urn:microsoft.com/office/officeart/2005/8/layout/target3"/>
    <dgm:cxn modelId="{EE376E7F-56AA-404E-BC4D-640E3946E3C9}" srcId="{DD8F718E-179A-461D-8DEA-724047E8C399}" destId="{FE17F549-FBD9-442E-B74E-5961663699EE}" srcOrd="0" destOrd="0" parTransId="{5E4B8275-3C6B-4F74-9A30-CBA94F1FAB17}" sibTransId="{670C0D9F-1ABD-427C-A282-1B5FF1E9E770}"/>
    <dgm:cxn modelId="{AD9CAD42-5284-4F27-8DFA-55FF22B5D8F1}" type="presOf" srcId="{B6A7C994-6A0A-40B2-A655-5C48962BE359}" destId="{0B557A68-379E-4D81-B161-9C19915CAE27}" srcOrd="0" destOrd="0" presId="urn:microsoft.com/office/officeart/2005/8/layout/target3"/>
    <dgm:cxn modelId="{AD932864-D5EC-4BDB-9D49-CD0BC13D27EB}" srcId="{DAADDA82-6F05-4B1E-AC3C-8E91F0ECD14A}" destId="{A25458D9-7191-49EF-9AF5-684072AB9353}" srcOrd="0" destOrd="0" parTransId="{1F57C430-6039-4816-93B0-B3E72C95AE0B}" sibTransId="{54441298-BE1B-470F-A892-7F506E1E3798}"/>
    <dgm:cxn modelId="{DCA88357-EA71-4E13-985A-8382A015C1F3}" type="presParOf" srcId="{533CECF0-8F99-4CA9-8707-B4D0603C7A8F}" destId="{FB7E4A66-2023-44DD-B661-A92A62A235F2}" srcOrd="0" destOrd="0" presId="urn:microsoft.com/office/officeart/2005/8/layout/target3"/>
    <dgm:cxn modelId="{66AB90AD-DFB4-45CD-9AE0-B56A39356F17}" type="presParOf" srcId="{533CECF0-8F99-4CA9-8707-B4D0603C7A8F}" destId="{D4D306D9-26A7-41F2-AA29-906B2D54141B}" srcOrd="1" destOrd="0" presId="urn:microsoft.com/office/officeart/2005/8/layout/target3"/>
    <dgm:cxn modelId="{67539C68-6824-400E-9E8F-2E94109B8123}" type="presParOf" srcId="{533CECF0-8F99-4CA9-8707-B4D0603C7A8F}" destId="{D63AD9FE-3E09-4134-ABBA-EC2ABACCE8CB}" srcOrd="2" destOrd="0" presId="urn:microsoft.com/office/officeart/2005/8/layout/target3"/>
    <dgm:cxn modelId="{E34B8E46-6863-41D4-98A1-84CA52C3819A}" type="presParOf" srcId="{533CECF0-8F99-4CA9-8707-B4D0603C7A8F}" destId="{15AAD3B5-DE5D-4151-B597-F6DD271E08D9}" srcOrd="3" destOrd="0" presId="urn:microsoft.com/office/officeart/2005/8/layout/target3"/>
    <dgm:cxn modelId="{F508DBA5-0FDD-4B2D-A7EE-E2D3BCBBC747}" type="presParOf" srcId="{533CECF0-8F99-4CA9-8707-B4D0603C7A8F}" destId="{7B587378-E42B-4F84-A085-652C16CF3A78}" srcOrd="4" destOrd="0" presId="urn:microsoft.com/office/officeart/2005/8/layout/target3"/>
    <dgm:cxn modelId="{772EC112-C9AF-4F7D-A3D9-D43869E2774B}" type="presParOf" srcId="{533CECF0-8F99-4CA9-8707-B4D0603C7A8F}" destId="{9F501619-3336-4B78-A9C3-B32E3ACA48D6}" srcOrd="5" destOrd="0" presId="urn:microsoft.com/office/officeart/2005/8/layout/target3"/>
    <dgm:cxn modelId="{ECBB8D57-22C7-4265-BE71-A6F8BEA7C4D7}" type="presParOf" srcId="{533CECF0-8F99-4CA9-8707-B4D0603C7A8F}" destId="{C778C253-E267-4D8D-B3DA-2E7E195A06AC}" srcOrd="6" destOrd="0" presId="urn:microsoft.com/office/officeart/2005/8/layout/target3"/>
    <dgm:cxn modelId="{E0AD7D76-E46A-415A-994D-2DB24D774D71}" type="presParOf" srcId="{533CECF0-8F99-4CA9-8707-B4D0603C7A8F}" destId="{1599BAA6-5FC5-468D-B5D1-F3BC962202B9}" srcOrd="7" destOrd="0" presId="urn:microsoft.com/office/officeart/2005/8/layout/target3"/>
    <dgm:cxn modelId="{EA83D413-DA8B-4F64-B9E7-E2C5FF909C59}" type="presParOf" srcId="{533CECF0-8F99-4CA9-8707-B4D0603C7A8F}" destId="{D763F61D-B0FF-4D2D-BA8B-36A629A3265B}" srcOrd="8" destOrd="0" presId="urn:microsoft.com/office/officeart/2005/8/layout/target3"/>
    <dgm:cxn modelId="{D7321EBD-1D62-4CC4-9724-11A24412FC71}" type="presParOf" srcId="{533CECF0-8F99-4CA9-8707-B4D0603C7A8F}" destId="{428B788E-2B41-4FBB-BF46-9E7129847023}" srcOrd="9" destOrd="0" presId="urn:microsoft.com/office/officeart/2005/8/layout/target3"/>
    <dgm:cxn modelId="{02EB2372-16DA-473C-A365-D30D04C9EEDF}" type="presParOf" srcId="{533CECF0-8F99-4CA9-8707-B4D0603C7A8F}" destId="{C83A5CAE-486F-4D50-A99E-66FF5F7C3E35}" srcOrd="10" destOrd="0" presId="urn:microsoft.com/office/officeart/2005/8/layout/target3"/>
    <dgm:cxn modelId="{FD2910A1-BC41-457E-8456-16EA547E4753}" type="presParOf" srcId="{533CECF0-8F99-4CA9-8707-B4D0603C7A8F}" destId="{DF4ED2E9-3832-48A7-AC68-EE482EB66978}" srcOrd="11" destOrd="0" presId="urn:microsoft.com/office/officeart/2005/8/layout/target3"/>
    <dgm:cxn modelId="{D6BA1FD5-0FF8-4813-B1E5-5D921930EF3C}" type="presParOf" srcId="{533CECF0-8F99-4CA9-8707-B4D0603C7A8F}" destId="{0B557A68-379E-4D81-B161-9C19915CAE27}" srcOrd="12" destOrd="0" presId="urn:microsoft.com/office/officeart/2005/8/layout/target3"/>
    <dgm:cxn modelId="{2B493B0B-9BCD-4948-9260-A8ED015BA833}" type="presParOf" srcId="{533CECF0-8F99-4CA9-8707-B4D0603C7A8F}" destId="{37D3E1F5-356E-49CA-8B9D-8DF383F66C68}" srcOrd="13" destOrd="0" presId="urn:microsoft.com/office/officeart/2005/8/layout/target3"/>
    <dgm:cxn modelId="{556C4229-840C-49BB-99F9-D5DFDDF4B345}" type="presParOf" srcId="{533CECF0-8F99-4CA9-8707-B4D0603C7A8F}" destId="{4EFCB99B-A4D6-4E42-8BC0-36D01D95F652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968AF61-A5B6-4792-BFF6-308701E21644}" type="doc">
      <dgm:prSet loTypeId="urn:microsoft.com/office/officeart/2005/8/layout/vList3" loCatId="list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F558CFEF-AC3A-49E1-84A2-F75A4F9AC923}">
      <dgm:prSet custT="1"/>
      <dgm:spPr>
        <a:solidFill>
          <a:srgbClr val="0072BC"/>
        </a:solidFill>
        <a:ln>
          <a:solidFill>
            <a:schemeClr val="accent1"/>
          </a:solidFill>
        </a:ln>
      </dgm:spPr>
      <dgm:t>
        <a:bodyPr/>
        <a:lstStyle/>
        <a:p>
          <a:pPr algn="l"/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Сделать педагогов авторами рабочей программы воспитания</a:t>
          </a:r>
        </a:p>
      </dgm:t>
    </dgm:pt>
    <dgm:pt modelId="{55C292DF-CE93-442F-819B-AEE9C7C4DAD5}" type="parTrans" cxnId="{FE51377A-2F09-43EF-A60F-0C823F6C14D0}">
      <dgm:prSet/>
      <dgm:spPr/>
      <dgm:t>
        <a:bodyPr/>
        <a:lstStyle/>
        <a:p>
          <a:endParaRPr lang="ru-RU"/>
        </a:p>
      </dgm:t>
    </dgm:pt>
    <dgm:pt modelId="{DB0367A3-4D7C-4B3B-97F6-86654B5B70BD}" type="sibTrans" cxnId="{FE51377A-2F09-43EF-A60F-0C823F6C14D0}">
      <dgm:prSet/>
      <dgm:spPr/>
      <dgm:t>
        <a:bodyPr/>
        <a:lstStyle/>
        <a:p>
          <a:endParaRPr lang="ru-RU"/>
        </a:p>
      </dgm:t>
    </dgm:pt>
    <dgm:pt modelId="{E9BECBFA-B0B0-4982-88FD-C5636F3212D6}">
      <dgm:prSet custT="1"/>
      <dgm:spPr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  <dgm:t>
        <a:bodyPr spcFirstLastPara="0" vert="horz" wrap="square" lIns="322815" tIns="91440" rIns="170688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Через создание общих традиций </a:t>
          </a:r>
          <a:r>
            <a:rPr lang="ru-RU" sz="2000" kern="1200" dirty="0" smtClean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развивать в </a:t>
          </a: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школе атмосферу доверия и уважения</a:t>
          </a:r>
        </a:p>
      </dgm:t>
    </dgm:pt>
    <dgm:pt modelId="{59CA5C6F-38C8-4414-9839-8635AB6CA5B1}" type="parTrans" cxnId="{56C22153-BC3D-41D0-8A43-677FE9BF9899}">
      <dgm:prSet/>
      <dgm:spPr/>
      <dgm:t>
        <a:bodyPr/>
        <a:lstStyle/>
        <a:p>
          <a:endParaRPr lang="ru-RU"/>
        </a:p>
      </dgm:t>
    </dgm:pt>
    <dgm:pt modelId="{865405F8-4504-4A84-979F-0DF4580252AD}" type="sibTrans" cxnId="{56C22153-BC3D-41D0-8A43-677FE9BF9899}">
      <dgm:prSet/>
      <dgm:spPr/>
      <dgm:t>
        <a:bodyPr/>
        <a:lstStyle/>
        <a:p>
          <a:endParaRPr lang="ru-RU"/>
        </a:p>
      </dgm:t>
    </dgm:pt>
    <dgm:pt modelId="{FC2133E6-1E87-403A-B51D-B693DCCD6389}">
      <dgm:prSet custT="1"/>
      <dgm:spPr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  <dgm:t>
        <a:bodyPr spcFirstLastPara="0" vert="horz" wrap="square" lIns="322815" tIns="91440" rIns="170688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Организовывать методические мероприятия, позволяющие научиться чему-то новому  </a:t>
          </a:r>
        </a:p>
      </dgm:t>
    </dgm:pt>
    <dgm:pt modelId="{988E3BCC-07EF-40F5-986F-0C60515C4C4A}" type="parTrans" cxnId="{8FF8BDB8-B05B-4640-8516-DFB557727A7D}">
      <dgm:prSet/>
      <dgm:spPr/>
      <dgm:t>
        <a:bodyPr/>
        <a:lstStyle/>
        <a:p>
          <a:endParaRPr lang="ru-RU"/>
        </a:p>
      </dgm:t>
    </dgm:pt>
    <dgm:pt modelId="{669E050A-154B-4050-AC06-3859521C0DEF}" type="sibTrans" cxnId="{8FF8BDB8-B05B-4640-8516-DFB557727A7D}">
      <dgm:prSet/>
      <dgm:spPr/>
      <dgm:t>
        <a:bodyPr/>
        <a:lstStyle/>
        <a:p>
          <a:endParaRPr lang="ru-RU"/>
        </a:p>
      </dgm:t>
    </dgm:pt>
    <dgm:pt modelId="{783B48E6-4733-413D-A0AA-6039491FB973}">
      <dgm:prSet custT="1"/>
      <dgm:spPr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  <dgm:t>
        <a:bodyPr spcFirstLastPara="0" vert="horz" wrap="square" lIns="322815" tIns="91440" rIns="170688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Транслировать позитивный опыт работы педагогов</a:t>
          </a:r>
        </a:p>
      </dgm:t>
    </dgm:pt>
    <dgm:pt modelId="{664A14D2-B2C6-475A-BED8-7D9D67A4FCD0}" type="parTrans" cxnId="{2E5B8CC8-421B-4008-A8C1-B70E8A4E1022}">
      <dgm:prSet/>
      <dgm:spPr/>
      <dgm:t>
        <a:bodyPr/>
        <a:lstStyle/>
        <a:p>
          <a:endParaRPr lang="ru-RU"/>
        </a:p>
      </dgm:t>
    </dgm:pt>
    <dgm:pt modelId="{D8957E72-F82D-48C5-B440-2CDDFBD1C47F}" type="sibTrans" cxnId="{2E5B8CC8-421B-4008-A8C1-B70E8A4E1022}">
      <dgm:prSet/>
      <dgm:spPr/>
      <dgm:t>
        <a:bodyPr/>
        <a:lstStyle/>
        <a:p>
          <a:endParaRPr lang="ru-RU"/>
        </a:p>
      </dgm:t>
    </dgm:pt>
    <dgm:pt modelId="{9904D191-8AE0-4A26-B398-64E5EE4393F7}">
      <dgm:prSet custT="1"/>
      <dgm:spPr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  <dgm:t>
        <a:bodyPr spcFirstLastPara="0" vert="horz" wrap="square" lIns="322815" tIns="91440" rIns="170688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Хвалить, ободрять, награждать за </a:t>
          </a:r>
          <a:r>
            <a:rPr lang="ru-RU" sz="2000" kern="1200" dirty="0" smtClean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заслуги и </a:t>
          </a: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достижения</a:t>
          </a:r>
        </a:p>
      </dgm:t>
    </dgm:pt>
    <dgm:pt modelId="{1ABC9B3E-C275-49FD-A451-E60744389EAC}" type="parTrans" cxnId="{3E1F37C8-00E2-45A3-A188-A1012D9EE41C}">
      <dgm:prSet/>
      <dgm:spPr/>
      <dgm:t>
        <a:bodyPr/>
        <a:lstStyle/>
        <a:p>
          <a:endParaRPr lang="ru-RU"/>
        </a:p>
      </dgm:t>
    </dgm:pt>
    <dgm:pt modelId="{F5B23AE8-5E6D-4AFB-A3EF-0DA194F67897}" type="sibTrans" cxnId="{3E1F37C8-00E2-45A3-A188-A1012D9EE41C}">
      <dgm:prSet/>
      <dgm:spPr/>
      <dgm:t>
        <a:bodyPr/>
        <a:lstStyle/>
        <a:p>
          <a:endParaRPr lang="ru-RU"/>
        </a:p>
      </dgm:t>
    </dgm:pt>
    <dgm:pt modelId="{95DAB9DC-7023-4AEF-AA49-D60138A703FA}">
      <dgm:prSet custT="1"/>
      <dgm:spPr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  <dgm:t>
        <a:bodyPr spcFirstLastPara="0" vert="horz" wrap="square" lIns="322815" tIns="91440" rIns="170688" bIns="9144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Ставить задачи, решая которые учитель сможет продемонстрировать свои способности</a:t>
          </a:r>
        </a:p>
      </dgm:t>
    </dgm:pt>
    <dgm:pt modelId="{4C786083-4B31-468C-8C76-D3AC47CD6B18}" type="parTrans" cxnId="{31767D75-7A9D-410F-8312-76701FFE33E2}">
      <dgm:prSet/>
      <dgm:spPr/>
      <dgm:t>
        <a:bodyPr/>
        <a:lstStyle/>
        <a:p>
          <a:endParaRPr lang="ru-RU"/>
        </a:p>
      </dgm:t>
    </dgm:pt>
    <dgm:pt modelId="{FCDE0B37-979A-4787-B93F-7304F6420D6D}" type="sibTrans" cxnId="{31767D75-7A9D-410F-8312-76701FFE33E2}">
      <dgm:prSet/>
      <dgm:spPr/>
      <dgm:t>
        <a:bodyPr/>
        <a:lstStyle/>
        <a:p>
          <a:endParaRPr lang="ru-RU"/>
        </a:p>
      </dgm:t>
    </dgm:pt>
    <dgm:pt modelId="{789FA568-D1DC-444D-B56C-F3B921418F9D}" type="pres">
      <dgm:prSet presAssocID="{C968AF61-A5B6-4792-BFF6-308701E2164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206369-527D-4901-B518-88837BCA2C9B}" type="pres">
      <dgm:prSet presAssocID="{F558CFEF-AC3A-49E1-84A2-F75A4F9AC923}" presName="composite" presStyleCnt="0"/>
      <dgm:spPr/>
    </dgm:pt>
    <dgm:pt modelId="{3EAB5C68-503A-437E-BB79-2AD1E05F8D6A}" type="pres">
      <dgm:prSet presAssocID="{F558CFEF-AC3A-49E1-84A2-F75A4F9AC923}" presName="imgShp" presStyleLbl="fgImgPlace1" presStyleIdx="0" presStyleCnt="6" custLinFactX="100000" custLinFactNeighborX="153727" custLinFactNeighborY="-150"/>
      <dgm:spPr>
        <a:prstGeom prst="flowChartCollate">
          <a:avLst/>
        </a:prstGeom>
        <a:solidFill>
          <a:srgbClr val="0072BC"/>
        </a:solidFill>
        <a:ln>
          <a:solidFill>
            <a:schemeClr val="accent1"/>
          </a:solidFill>
        </a:ln>
      </dgm:spPr>
    </dgm:pt>
    <dgm:pt modelId="{388EF864-498F-4F72-8863-DE3A703DFC0A}" type="pres">
      <dgm:prSet presAssocID="{F558CFEF-AC3A-49E1-84A2-F75A4F9AC923}" presName="txShp" presStyleLbl="node1" presStyleIdx="0" presStyleCnt="6" custScaleX="91846" custLinFactNeighborX="22179" custLinFactNeighborY="-2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6D872-8757-4379-ADD0-735DADAC1525}" type="pres">
      <dgm:prSet presAssocID="{DB0367A3-4D7C-4B3B-97F6-86654B5B70BD}" presName="spacing" presStyleCnt="0"/>
      <dgm:spPr/>
    </dgm:pt>
    <dgm:pt modelId="{CAF86FB7-5259-4C8C-9330-8F1F629C5EEA}" type="pres">
      <dgm:prSet presAssocID="{E9BECBFA-B0B0-4982-88FD-C5636F3212D6}" presName="composite" presStyleCnt="0"/>
      <dgm:spPr/>
    </dgm:pt>
    <dgm:pt modelId="{73DB5DCF-4859-4AAE-94C2-6AABDF6D1FA6}" type="pres">
      <dgm:prSet presAssocID="{E9BECBFA-B0B0-4982-88FD-C5636F3212D6}" presName="imgShp" presStyleLbl="fgImgPlace1" presStyleIdx="1" presStyleCnt="6" custLinFactX="89992" custLinFactNeighborX="100000" custLinFactNeighborY="2603"/>
      <dgm:spPr>
        <a:xfrm>
          <a:off x="2937309" y="970597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</dgm:pt>
    <dgm:pt modelId="{09DD49BB-49B4-4CCC-BA93-3F87CC60BD49}" type="pres">
      <dgm:prSet presAssocID="{E9BECBFA-B0B0-4982-88FD-C5636F3212D6}" presName="txShp" presStyleLbl="node1" presStyleIdx="1" presStyleCnt="6" custLinFactNeighborX="19001" custLinFactNeighborY="3904">
        <dgm:presLayoutVars>
          <dgm:bulletEnabled val="1"/>
        </dgm:presLayoutVars>
      </dgm:prSet>
      <dgm:spPr>
        <a:xfrm rot="10800000">
          <a:off x="1805573" y="951308"/>
          <a:ext cx="6441804" cy="732053"/>
        </a:xfrm>
        <a:prstGeom prst="homePlate">
          <a:avLst/>
        </a:prstGeom>
      </dgm:spPr>
      <dgm:t>
        <a:bodyPr/>
        <a:lstStyle/>
        <a:p>
          <a:endParaRPr lang="ru-RU"/>
        </a:p>
      </dgm:t>
    </dgm:pt>
    <dgm:pt modelId="{4EC406C5-770B-45B7-9505-31513836B176}" type="pres">
      <dgm:prSet presAssocID="{865405F8-4504-4A84-979F-0DF4580252AD}" presName="spacing" presStyleCnt="0"/>
      <dgm:spPr/>
    </dgm:pt>
    <dgm:pt modelId="{D30F0EC9-C6ED-43C9-8598-F84AF42870CD}" type="pres">
      <dgm:prSet presAssocID="{FC2133E6-1E87-403A-B51D-B693DCCD6389}" presName="composite" presStyleCnt="0"/>
      <dgm:spPr/>
    </dgm:pt>
    <dgm:pt modelId="{EFFD5F7E-274F-47F3-831E-5CBDF87D7816}" type="pres">
      <dgm:prSet presAssocID="{FC2133E6-1E87-403A-B51D-B693DCCD6389}" presName="imgShp" presStyleLbl="fgImgPlace1" presStyleIdx="2" presStyleCnt="6" custLinFactNeighborX="89790" custLinFactNeighborY="3764"/>
      <dgm:spPr>
        <a:xfrm>
          <a:off x="2241979" y="1929546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</dgm:pt>
    <dgm:pt modelId="{25211C05-19DC-422B-A744-34C5E6064CDD}" type="pres">
      <dgm:prSet presAssocID="{FC2133E6-1E87-403A-B51D-B693DCCD6389}" presName="txShp" presStyleLbl="node1" presStyleIdx="2" presStyleCnt="6" custLinFactNeighborX="9571" custLinFactNeighborY="3764">
        <dgm:presLayoutVars>
          <dgm:bulletEnabled val="1"/>
        </dgm:presLayoutVars>
      </dgm:prSet>
      <dgm:spPr>
        <a:xfrm rot="10800000">
          <a:off x="2622446" y="1929546"/>
          <a:ext cx="7018210" cy="731956"/>
        </a:xfrm>
        <a:prstGeom prst="homePlate">
          <a:avLst/>
        </a:prstGeom>
      </dgm:spPr>
      <dgm:t>
        <a:bodyPr/>
        <a:lstStyle/>
        <a:p>
          <a:endParaRPr lang="ru-RU"/>
        </a:p>
      </dgm:t>
    </dgm:pt>
    <dgm:pt modelId="{4D773A9E-2575-4331-A387-7D01D209C2BA}" type="pres">
      <dgm:prSet presAssocID="{669E050A-154B-4050-AC06-3859521C0DEF}" presName="spacing" presStyleCnt="0"/>
      <dgm:spPr/>
    </dgm:pt>
    <dgm:pt modelId="{22B048BC-8E60-420F-B6E8-860C3E32CB46}" type="pres">
      <dgm:prSet presAssocID="{783B48E6-4733-413D-A0AA-6039491FB973}" presName="composite" presStyleCnt="0"/>
      <dgm:spPr/>
    </dgm:pt>
    <dgm:pt modelId="{D4B3C3D9-0CF9-4BAF-8EBA-F00501D8D7B9}" type="pres">
      <dgm:prSet presAssocID="{783B48E6-4733-413D-A0AA-6039491FB973}" presName="imgShp" presStyleLbl="fgImgPlace1" presStyleIdx="3" presStyleCnt="6" custLinFactNeighborX="-7808" custLinFactNeighborY="1301"/>
      <dgm:spPr>
        <a:xfrm>
          <a:off x="1527604" y="2861970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</dgm:pt>
    <dgm:pt modelId="{4DA93841-458E-4BEA-BBDB-EB0B4672213E}" type="pres">
      <dgm:prSet presAssocID="{783B48E6-4733-413D-A0AA-6039491FB973}" presName="txShp" presStyleLbl="node1" presStyleIdx="3" presStyleCnt="6" custLinFactNeighborX="-1086" custLinFactNeighborY="1301">
        <dgm:presLayoutVars>
          <dgm:bulletEnabled val="1"/>
        </dgm:presLayoutVars>
      </dgm:prSet>
      <dgm:spPr>
        <a:xfrm rot="10800000">
          <a:off x="1874516" y="2861970"/>
          <a:ext cx="7018210" cy="731956"/>
        </a:xfrm>
        <a:prstGeom prst="homePlate">
          <a:avLst/>
        </a:prstGeom>
      </dgm:spPr>
      <dgm:t>
        <a:bodyPr/>
        <a:lstStyle/>
        <a:p>
          <a:endParaRPr lang="ru-RU"/>
        </a:p>
      </dgm:t>
    </dgm:pt>
    <dgm:pt modelId="{C35A4CB1-E3D9-4340-AB2E-73BDB4F40CED}" type="pres">
      <dgm:prSet presAssocID="{D8957E72-F82D-48C5-B440-2CDDFBD1C47F}" presName="spacing" presStyleCnt="0"/>
      <dgm:spPr/>
    </dgm:pt>
    <dgm:pt modelId="{D5DE6ED8-4A73-4A75-B1FF-491D1FD7771F}" type="pres">
      <dgm:prSet presAssocID="{9904D191-8AE0-4A26-B398-64E5EE4393F7}" presName="composite" presStyleCnt="0"/>
      <dgm:spPr/>
    </dgm:pt>
    <dgm:pt modelId="{1E7BBEB7-D3E9-49D0-958E-EAC3AAB12006}" type="pres">
      <dgm:prSet presAssocID="{9904D191-8AE0-4A26-B398-64E5EE4393F7}" presName="imgShp" presStyleLbl="fgImgPlace1" presStyleIdx="4" presStyleCnt="6" custLinFactX="-13214" custLinFactNeighborX="-100000" custLinFactNeighborY="1301"/>
      <dgm:spPr>
        <a:xfrm>
          <a:off x="756077" y="3812421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</dgm:pt>
    <dgm:pt modelId="{669E6E3E-B201-443F-8AA1-1AC350DD312D}" type="pres">
      <dgm:prSet presAssocID="{9904D191-8AE0-4A26-B398-64E5EE4393F7}" presName="txShp" presStyleLbl="node1" presStyleIdx="4" presStyleCnt="6" custLinFactNeighborX="-11943" custLinFactNeighborY="1301">
        <dgm:presLayoutVars>
          <dgm:bulletEnabled val="1"/>
        </dgm:presLayoutVars>
      </dgm:prSet>
      <dgm:spPr>
        <a:xfrm rot="10800000">
          <a:off x="1112549" y="3812421"/>
          <a:ext cx="7018210" cy="731956"/>
        </a:xfrm>
        <a:prstGeom prst="homePlate">
          <a:avLst/>
        </a:prstGeom>
      </dgm:spPr>
      <dgm:t>
        <a:bodyPr/>
        <a:lstStyle/>
        <a:p>
          <a:endParaRPr lang="ru-RU"/>
        </a:p>
      </dgm:t>
    </dgm:pt>
    <dgm:pt modelId="{DCD3EA0A-E045-4096-A992-984221921084}" type="pres">
      <dgm:prSet presAssocID="{F5B23AE8-5E6D-4AFB-A3EF-0DA194F67897}" presName="spacing" presStyleCnt="0"/>
      <dgm:spPr/>
    </dgm:pt>
    <dgm:pt modelId="{D4C2CC90-4A73-458C-AC70-4FEDB68CD5B9}" type="pres">
      <dgm:prSet presAssocID="{95DAB9DC-7023-4AEF-AA49-D60138A703FA}" presName="composite" presStyleCnt="0"/>
      <dgm:spPr/>
    </dgm:pt>
    <dgm:pt modelId="{12EB05A7-FD9A-4CFF-881C-652351332938}" type="pres">
      <dgm:prSet presAssocID="{95DAB9DC-7023-4AEF-AA49-D60138A703FA}" presName="imgShp" presStyleLbl="fgImgPlace1" presStyleIdx="5" presStyleCnt="6" custLinFactX="-100000" custLinFactNeighborX="-186287" custLinFactNeighborY="149"/>
      <dgm:spPr>
        <a:xfrm>
          <a:off x="0" y="4754440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gm:spPr>
    </dgm:pt>
    <dgm:pt modelId="{BE145B9A-9BE3-4246-9E6A-8D227DEB7C2C}" type="pres">
      <dgm:prSet presAssocID="{95DAB9DC-7023-4AEF-AA49-D60138A703FA}" presName="txShp" presStyleLbl="node1" presStyleIdx="5" presStyleCnt="6" custLinFactNeighborX="-22801" custLinFactNeighborY="149">
        <dgm:presLayoutVars>
          <dgm:bulletEnabled val="1"/>
        </dgm:presLayoutVars>
      </dgm:prSet>
      <dgm:spPr>
        <a:xfrm rot="10800000">
          <a:off x="350511" y="4754440"/>
          <a:ext cx="7018210" cy="731956"/>
        </a:xfrm>
        <a:prstGeom prst="homePlate">
          <a:avLst/>
        </a:prstGeom>
      </dgm:spPr>
      <dgm:t>
        <a:bodyPr/>
        <a:lstStyle/>
        <a:p>
          <a:endParaRPr lang="ru-RU"/>
        </a:p>
      </dgm:t>
    </dgm:pt>
  </dgm:ptLst>
  <dgm:cxnLst>
    <dgm:cxn modelId="{2E5B8CC8-421B-4008-A8C1-B70E8A4E1022}" srcId="{C968AF61-A5B6-4792-BFF6-308701E21644}" destId="{783B48E6-4733-413D-A0AA-6039491FB973}" srcOrd="3" destOrd="0" parTransId="{664A14D2-B2C6-475A-BED8-7D9D67A4FCD0}" sibTransId="{D8957E72-F82D-48C5-B440-2CDDFBD1C47F}"/>
    <dgm:cxn modelId="{1FE08B96-68E2-4289-B193-310E4209A774}" type="presOf" srcId="{783B48E6-4733-413D-A0AA-6039491FB973}" destId="{4DA93841-458E-4BEA-BBDB-EB0B4672213E}" srcOrd="0" destOrd="0" presId="urn:microsoft.com/office/officeart/2005/8/layout/vList3"/>
    <dgm:cxn modelId="{AE44F46F-79F9-4369-BC99-26B3F1FCB04A}" type="presOf" srcId="{C968AF61-A5B6-4792-BFF6-308701E21644}" destId="{789FA568-D1DC-444D-B56C-F3B921418F9D}" srcOrd="0" destOrd="0" presId="urn:microsoft.com/office/officeart/2005/8/layout/vList3"/>
    <dgm:cxn modelId="{9DEFCA1C-A764-4866-9BD1-BE05EC5BD4C7}" type="presOf" srcId="{F558CFEF-AC3A-49E1-84A2-F75A4F9AC923}" destId="{388EF864-498F-4F72-8863-DE3A703DFC0A}" srcOrd="0" destOrd="0" presId="urn:microsoft.com/office/officeart/2005/8/layout/vList3"/>
    <dgm:cxn modelId="{40D2C6FE-A1B9-4BF9-A059-E0BBE50329C6}" type="presOf" srcId="{9904D191-8AE0-4A26-B398-64E5EE4393F7}" destId="{669E6E3E-B201-443F-8AA1-1AC350DD312D}" srcOrd="0" destOrd="0" presId="urn:microsoft.com/office/officeart/2005/8/layout/vList3"/>
    <dgm:cxn modelId="{F601E2F0-DE38-4834-83C8-E749348286DA}" type="presOf" srcId="{95DAB9DC-7023-4AEF-AA49-D60138A703FA}" destId="{BE145B9A-9BE3-4246-9E6A-8D227DEB7C2C}" srcOrd="0" destOrd="0" presId="urn:microsoft.com/office/officeart/2005/8/layout/vList3"/>
    <dgm:cxn modelId="{7CA3EAE1-A327-4C07-98DC-C782991B1C94}" type="presOf" srcId="{E9BECBFA-B0B0-4982-88FD-C5636F3212D6}" destId="{09DD49BB-49B4-4CCC-BA93-3F87CC60BD49}" srcOrd="0" destOrd="0" presId="urn:microsoft.com/office/officeart/2005/8/layout/vList3"/>
    <dgm:cxn modelId="{3E1F37C8-00E2-45A3-A188-A1012D9EE41C}" srcId="{C968AF61-A5B6-4792-BFF6-308701E21644}" destId="{9904D191-8AE0-4A26-B398-64E5EE4393F7}" srcOrd="4" destOrd="0" parTransId="{1ABC9B3E-C275-49FD-A451-E60744389EAC}" sibTransId="{F5B23AE8-5E6D-4AFB-A3EF-0DA194F67897}"/>
    <dgm:cxn modelId="{56C22153-BC3D-41D0-8A43-677FE9BF9899}" srcId="{C968AF61-A5B6-4792-BFF6-308701E21644}" destId="{E9BECBFA-B0B0-4982-88FD-C5636F3212D6}" srcOrd="1" destOrd="0" parTransId="{59CA5C6F-38C8-4414-9839-8635AB6CA5B1}" sibTransId="{865405F8-4504-4A84-979F-0DF4580252AD}"/>
    <dgm:cxn modelId="{FE51377A-2F09-43EF-A60F-0C823F6C14D0}" srcId="{C968AF61-A5B6-4792-BFF6-308701E21644}" destId="{F558CFEF-AC3A-49E1-84A2-F75A4F9AC923}" srcOrd="0" destOrd="0" parTransId="{55C292DF-CE93-442F-819B-AEE9C7C4DAD5}" sibTransId="{DB0367A3-4D7C-4B3B-97F6-86654B5B70BD}"/>
    <dgm:cxn modelId="{F6D1FFA9-21BA-4C63-B43E-F60DF32BDACF}" type="presOf" srcId="{FC2133E6-1E87-403A-B51D-B693DCCD6389}" destId="{25211C05-19DC-422B-A744-34C5E6064CDD}" srcOrd="0" destOrd="0" presId="urn:microsoft.com/office/officeart/2005/8/layout/vList3"/>
    <dgm:cxn modelId="{31767D75-7A9D-410F-8312-76701FFE33E2}" srcId="{C968AF61-A5B6-4792-BFF6-308701E21644}" destId="{95DAB9DC-7023-4AEF-AA49-D60138A703FA}" srcOrd="5" destOrd="0" parTransId="{4C786083-4B31-468C-8C76-D3AC47CD6B18}" sibTransId="{FCDE0B37-979A-4787-B93F-7304F6420D6D}"/>
    <dgm:cxn modelId="{8FF8BDB8-B05B-4640-8516-DFB557727A7D}" srcId="{C968AF61-A5B6-4792-BFF6-308701E21644}" destId="{FC2133E6-1E87-403A-B51D-B693DCCD6389}" srcOrd="2" destOrd="0" parTransId="{988E3BCC-07EF-40F5-986F-0C60515C4C4A}" sibTransId="{669E050A-154B-4050-AC06-3859521C0DEF}"/>
    <dgm:cxn modelId="{C9EB2289-4D96-4F1A-94BD-690AE6EA29A3}" type="presParOf" srcId="{789FA568-D1DC-444D-B56C-F3B921418F9D}" destId="{0C206369-527D-4901-B518-88837BCA2C9B}" srcOrd="0" destOrd="0" presId="urn:microsoft.com/office/officeart/2005/8/layout/vList3"/>
    <dgm:cxn modelId="{13A65CA0-12F1-420D-A013-CB838CB70DFA}" type="presParOf" srcId="{0C206369-527D-4901-B518-88837BCA2C9B}" destId="{3EAB5C68-503A-437E-BB79-2AD1E05F8D6A}" srcOrd="0" destOrd="0" presId="urn:microsoft.com/office/officeart/2005/8/layout/vList3"/>
    <dgm:cxn modelId="{796C5CDF-B63A-45CF-A23D-D2AA48210B8B}" type="presParOf" srcId="{0C206369-527D-4901-B518-88837BCA2C9B}" destId="{388EF864-498F-4F72-8863-DE3A703DFC0A}" srcOrd="1" destOrd="0" presId="urn:microsoft.com/office/officeart/2005/8/layout/vList3"/>
    <dgm:cxn modelId="{BEA716C8-9790-40A4-8F97-DF2A39E29773}" type="presParOf" srcId="{789FA568-D1DC-444D-B56C-F3B921418F9D}" destId="{C816D872-8757-4379-ADD0-735DADAC1525}" srcOrd="1" destOrd="0" presId="urn:microsoft.com/office/officeart/2005/8/layout/vList3"/>
    <dgm:cxn modelId="{F345D410-982F-476A-BC2D-EAD2D5324677}" type="presParOf" srcId="{789FA568-D1DC-444D-B56C-F3B921418F9D}" destId="{CAF86FB7-5259-4C8C-9330-8F1F629C5EEA}" srcOrd="2" destOrd="0" presId="urn:microsoft.com/office/officeart/2005/8/layout/vList3"/>
    <dgm:cxn modelId="{3BEC116F-23CB-4CED-A4B7-0F2BC42CAC1C}" type="presParOf" srcId="{CAF86FB7-5259-4C8C-9330-8F1F629C5EEA}" destId="{73DB5DCF-4859-4AAE-94C2-6AABDF6D1FA6}" srcOrd="0" destOrd="0" presId="urn:microsoft.com/office/officeart/2005/8/layout/vList3"/>
    <dgm:cxn modelId="{C58B848C-D7D6-4BA1-812D-03889A8F33A6}" type="presParOf" srcId="{CAF86FB7-5259-4C8C-9330-8F1F629C5EEA}" destId="{09DD49BB-49B4-4CCC-BA93-3F87CC60BD49}" srcOrd="1" destOrd="0" presId="urn:microsoft.com/office/officeart/2005/8/layout/vList3"/>
    <dgm:cxn modelId="{91E77200-DDA7-4AD0-8010-852F5DADCAF4}" type="presParOf" srcId="{789FA568-D1DC-444D-B56C-F3B921418F9D}" destId="{4EC406C5-770B-45B7-9505-31513836B176}" srcOrd="3" destOrd="0" presId="urn:microsoft.com/office/officeart/2005/8/layout/vList3"/>
    <dgm:cxn modelId="{C45CBA3B-24B5-4F70-81E6-61C67BD1B736}" type="presParOf" srcId="{789FA568-D1DC-444D-B56C-F3B921418F9D}" destId="{D30F0EC9-C6ED-43C9-8598-F84AF42870CD}" srcOrd="4" destOrd="0" presId="urn:microsoft.com/office/officeart/2005/8/layout/vList3"/>
    <dgm:cxn modelId="{C00994E0-46D4-404F-9D9C-B13EDFE610C3}" type="presParOf" srcId="{D30F0EC9-C6ED-43C9-8598-F84AF42870CD}" destId="{EFFD5F7E-274F-47F3-831E-5CBDF87D7816}" srcOrd="0" destOrd="0" presId="urn:microsoft.com/office/officeart/2005/8/layout/vList3"/>
    <dgm:cxn modelId="{EF62BA55-E90D-42AD-8816-D4DAE2CBECF9}" type="presParOf" srcId="{D30F0EC9-C6ED-43C9-8598-F84AF42870CD}" destId="{25211C05-19DC-422B-A744-34C5E6064CDD}" srcOrd="1" destOrd="0" presId="urn:microsoft.com/office/officeart/2005/8/layout/vList3"/>
    <dgm:cxn modelId="{4CFA10EF-51C4-477B-89C0-CD0E9EAD8A1A}" type="presParOf" srcId="{789FA568-D1DC-444D-B56C-F3B921418F9D}" destId="{4D773A9E-2575-4331-A387-7D01D209C2BA}" srcOrd="5" destOrd="0" presId="urn:microsoft.com/office/officeart/2005/8/layout/vList3"/>
    <dgm:cxn modelId="{9FDEB930-65AB-44E6-92D8-92EB766E566D}" type="presParOf" srcId="{789FA568-D1DC-444D-B56C-F3B921418F9D}" destId="{22B048BC-8E60-420F-B6E8-860C3E32CB46}" srcOrd="6" destOrd="0" presId="urn:microsoft.com/office/officeart/2005/8/layout/vList3"/>
    <dgm:cxn modelId="{7059552B-EC60-48A9-9073-A12C4E33CAC1}" type="presParOf" srcId="{22B048BC-8E60-420F-B6E8-860C3E32CB46}" destId="{D4B3C3D9-0CF9-4BAF-8EBA-F00501D8D7B9}" srcOrd="0" destOrd="0" presId="urn:microsoft.com/office/officeart/2005/8/layout/vList3"/>
    <dgm:cxn modelId="{EBCA57BB-5E5F-4B6A-AE25-DD19A25C2579}" type="presParOf" srcId="{22B048BC-8E60-420F-B6E8-860C3E32CB46}" destId="{4DA93841-458E-4BEA-BBDB-EB0B4672213E}" srcOrd="1" destOrd="0" presId="urn:microsoft.com/office/officeart/2005/8/layout/vList3"/>
    <dgm:cxn modelId="{F9AC771D-4087-42A5-BC49-4BBD90F13465}" type="presParOf" srcId="{789FA568-D1DC-444D-B56C-F3B921418F9D}" destId="{C35A4CB1-E3D9-4340-AB2E-73BDB4F40CED}" srcOrd="7" destOrd="0" presId="urn:microsoft.com/office/officeart/2005/8/layout/vList3"/>
    <dgm:cxn modelId="{3822FDB9-3EBC-4674-A79E-84B9BD8D7E39}" type="presParOf" srcId="{789FA568-D1DC-444D-B56C-F3B921418F9D}" destId="{D5DE6ED8-4A73-4A75-B1FF-491D1FD7771F}" srcOrd="8" destOrd="0" presId="urn:microsoft.com/office/officeart/2005/8/layout/vList3"/>
    <dgm:cxn modelId="{3E9C7E89-6D3C-4CDF-88D6-81FCF8972D92}" type="presParOf" srcId="{D5DE6ED8-4A73-4A75-B1FF-491D1FD7771F}" destId="{1E7BBEB7-D3E9-49D0-958E-EAC3AAB12006}" srcOrd="0" destOrd="0" presId="urn:microsoft.com/office/officeart/2005/8/layout/vList3"/>
    <dgm:cxn modelId="{83DB032B-5CA1-47D6-B97A-DDBCD5F89E74}" type="presParOf" srcId="{D5DE6ED8-4A73-4A75-B1FF-491D1FD7771F}" destId="{669E6E3E-B201-443F-8AA1-1AC350DD312D}" srcOrd="1" destOrd="0" presId="urn:microsoft.com/office/officeart/2005/8/layout/vList3"/>
    <dgm:cxn modelId="{2640BB84-D9D4-4601-B447-C868EAC974FC}" type="presParOf" srcId="{789FA568-D1DC-444D-B56C-F3B921418F9D}" destId="{DCD3EA0A-E045-4096-A992-984221921084}" srcOrd="9" destOrd="0" presId="urn:microsoft.com/office/officeart/2005/8/layout/vList3"/>
    <dgm:cxn modelId="{575A47DD-FB30-44E3-95E6-7C063999B30C}" type="presParOf" srcId="{789FA568-D1DC-444D-B56C-F3B921418F9D}" destId="{D4C2CC90-4A73-458C-AC70-4FEDB68CD5B9}" srcOrd="10" destOrd="0" presId="urn:microsoft.com/office/officeart/2005/8/layout/vList3"/>
    <dgm:cxn modelId="{3CD76D19-51EA-4D95-A96E-94D91F646C30}" type="presParOf" srcId="{D4C2CC90-4A73-458C-AC70-4FEDB68CD5B9}" destId="{12EB05A7-FD9A-4CFF-881C-652351332938}" srcOrd="0" destOrd="0" presId="urn:microsoft.com/office/officeart/2005/8/layout/vList3"/>
    <dgm:cxn modelId="{8B6AAAD0-EE1C-4EB3-82D4-E2A696204F07}" type="presParOf" srcId="{D4C2CC90-4A73-458C-AC70-4FEDB68CD5B9}" destId="{BE145B9A-9BE3-4246-9E6A-8D227DEB7C2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734B3-7C54-43BF-B51A-45DEA5F4AE57}">
      <dsp:nvSpPr>
        <dsp:cNvPr id="0" name=""/>
        <dsp:cNvSpPr/>
      </dsp:nvSpPr>
      <dsp:spPr>
        <a:xfrm>
          <a:off x="2515" y="0"/>
          <a:ext cx="2636198" cy="5452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0" dirty="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Особенности воспитатель-ного процесса</a:t>
          </a:r>
        </a:p>
      </dsp:txBody>
      <dsp:txXfrm>
        <a:off x="2515" y="2181137"/>
        <a:ext cx="2636198" cy="2181137"/>
      </dsp:txXfrm>
    </dsp:sp>
    <dsp:sp modelId="{C83AB066-4EC2-4B2C-B454-3A2D77F1811F}">
      <dsp:nvSpPr>
        <dsp:cNvPr id="0" name=""/>
        <dsp:cNvSpPr/>
      </dsp:nvSpPr>
      <dsp:spPr>
        <a:xfrm>
          <a:off x="773414" y="687869"/>
          <a:ext cx="1094399" cy="1094399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3000" b="-13000"/>
          </a:stretch>
        </a:blipFill>
        <a:ln w="28575" cap="flat" cmpd="sng" algn="ctr">
          <a:solidFill>
            <a:schemeClr val="bg1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4460B-61BE-4858-BF36-30F111833BD4}">
      <dsp:nvSpPr>
        <dsp:cNvPr id="0" name=""/>
        <dsp:cNvSpPr/>
      </dsp:nvSpPr>
      <dsp:spPr>
        <a:xfrm>
          <a:off x="2717799" y="0"/>
          <a:ext cx="2636198" cy="5452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>
              <a:latin typeface="Arial" panose="020B0604020202020204" pitchFamily="34" charset="0"/>
              <a:cs typeface="Arial" panose="020B0604020202020204" pitchFamily="34" charset="0"/>
            </a:rPr>
            <a:t>Цель и задачи воспитания</a:t>
          </a:r>
        </a:p>
      </dsp:txBody>
      <dsp:txXfrm>
        <a:off x="2717799" y="2181137"/>
        <a:ext cx="2636198" cy="2181137"/>
      </dsp:txXfrm>
    </dsp:sp>
    <dsp:sp modelId="{0B0865C4-C686-41EB-8AD0-44616B07F52B}">
      <dsp:nvSpPr>
        <dsp:cNvPr id="0" name=""/>
        <dsp:cNvSpPr/>
      </dsp:nvSpPr>
      <dsp:spPr>
        <a:xfrm>
          <a:off x="3488698" y="687869"/>
          <a:ext cx="1094399" cy="1094399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6000" b="-6000"/>
          </a:stretch>
        </a:blipFill>
        <a:ln w="28575" cap="flat" cmpd="sng" algn="ctr">
          <a:solidFill>
            <a:schemeClr val="bg1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61FA3-6720-4749-93F9-66184418DAD1}">
      <dsp:nvSpPr>
        <dsp:cNvPr id="0" name=""/>
        <dsp:cNvSpPr/>
      </dsp:nvSpPr>
      <dsp:spPr>
        <a:xfrm>
          <a:off x="5433082" y="0"/>
          <a:ext cx="2636198" cy="5452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>
              <a:latin typeface="Arial" panose="020B0604020202020204" pitchFamily="34" charset="0"/>
              <a:cs typeface="Arial" panose="020B0604020202020204" pitchFamily="34" charset="0"/>
            </a:rPr>
            <a:t>Виды, формы и содержание деятельности </a:t>
          </a:r>
        </a:p>
      </dsp:txBody>
      <dsp:txXfrm>
        <a:off x="5433082" y="2181137"/>
        <a:ext cx="2636198" cy="2181137"/>
      </dsp:txXfrm>
    </dsp:sp>
    <dsp:sp modelId="{090CF1E2-308D-4993-9234-CA95A03B11AD}">
      <dsp:nvSpPr>
        <dsp:cNvPr id="0" name=""/>
        <dsp:cNvSpPr/>
      </dsp:nvSpPr>
      <dsp:spPr>
        <a:xfrm>
          <a:off x="6203982" y="687869"/>
          <a:ext cx="1094399" cy="1094399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6000" b="-16000"/>
          </a:stretch>
        </a:blipFill>
        <a:ln w="28575" cap="flat" cmpd="sng" algn="ctr">
          <a:solidFill>
            <a:schemeClr val="bg1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DFBCF1-5742-43F5-A5AB-697D8F4A72BF}">
      <dsp:nvSpPr>
        <dsp:cNvPr id="0" name=""/>
        <dsp:cNvSpPr/>
      </dsp:nvSpPr>
      <dsp:spPr>
        <a:xfrm>
          <a:off x="8148366" y="0"/>
          <a:ext cx="2636198" cy="5452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>
              <a:latin typeface="Arial" panose="020B0604020202020204" pitchFamily="34" charset="0"/>
              <a:cs typeface="Arial" panose="020B0604020202020204" pitchFamily="34" charset="0"/>
            </a:rPr>
            <a:t>Основные направления самоанализа</a:t>
          </a:r>
        </a:p>
      </dsp:txBody>
      <dsp:txXfrm>
        <a:off x="8148366" y="2181137"/>
        <a:ext cx="2636198" cy="2181137"/>
      </dsp:txXfrm>
    </dsp:sp>
    <dsp:sp modelId="{17219788-1E34-41D4-A1E2-65E0F3DA2964}">
      <dsp:nvSpPr>
        <dsp:cNvPr id="0" name=""/>
        <dsp:cNvSpPr/>
      </dsp:nvSpPr>
      <dsp:spPr>
        <a:xfrm>
          <a:off x="8919266" y="687869"/>
          <a:ext cx="1094399" cy="1094399"/>
        </a:xfrm>
        <a:prstGeom prst="ellipse">
          <a:avLst/>
        </a:prstGeom>
        <a:blipFill rotWithShape="1">
          <a:blip xmlns:r="http://schemas.openxmlformats.org/officeDocument/2006/relationships"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5000" b="-15000"/>
          </a:stretch>
        </a:blipFill>
        <a:ln w="28575" cap="flat" cmpd="sng" algn="ctr">
          <a:solidFill>
            <a:schemeClr val="bg1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E035F-32BE-45F1-8C06-0E58D82F0DA5}">
      <dsp:nvSpPr>
        <dsp:cNvPr id="0" name=""/>
        <dsp:cNvSpPr/>
      </dsp:nvSpPr>
      <dsp:spPr>
        <a:xfrm>
          <a:off x="418681" y="4360995"/>
          <a:ext cx="9924113" cy="290650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A38F3-EBD4-4F4E-9B58-C54A136ACDAB}">
      <dsp:nvSpPr>
        <dsp:cNvPr id="0" name=""/>
        <dsp:cNvSpPr/>
      </dsp:nvSpPr>
      <dsp:spPr>
        <a:xfrm rot="10800000">
          <a:off x="1391227" y="855"/>
          <a:ext cx="5020811" cy="506350"/>
        </a:xfrm>
        <a:prstGeom prst="homePlat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Инвариантные модули</a:t>
          </a:r>
        </a:p>
      </dsp:txBody>
      <dsp:txXfrm rot="10800000">
        <a:off x="1517814" y="855"/>
        <a:ext cx="4894224" cy="506350"/>
      </dsp:txXfrm>
    </dsp:sp>
    <dsp:sp modelId="{328A0281-0908-4F59-86E2-600F43F39625}">
      <dsp:nvSpPr>
        <dsp:cNvPr id="0" name=""/>
        <dsp:cNvSpPr/>
      </dsp:nvSpPr>
      <dsp:spPr>
        <a:xfrm>
          <a:off x="1138052" y="855"/>
          <a:ext cx="506350" cy="506350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B2A00-AA78-4B0D-A575-287CDC05C039}">
      <dsp:nvSpPr>
        <dsp:cNvPr id="0" name=""/>
        <dsp:cNvSpPr/>
      </dsp:nvSpPr>
      <dsp:spPr>
        <a:xfrm rot="10800000">
          <a:off x="1391227" y="658354"/>
          <a:ext cx="5020811" cy="5063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Классное руководство</a:t>
          </a:r>
        </a:p>
      </dsp:txBody>
      <dsp:txXfrm rot="10800000">
        <a:off x="1517814" y="658354"/>
        <a:ext cx="4894224" cy="506350"/>
      </dsp:txXfrm>
    </dsp:sp>
    <dsp:sp modelId="{990EF084-FCFC-48F4-BAF3-D81165F2956F}">
      <dsp:nvSpPr>
        <dsp:cNvPr id="0" name=""/>
        <dsp:cNvSpPr/>
      </dsp:nvSpPr>
      <dsp:spPr>
        <a:xfrm>
          <a:off x="1138052" y="658354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6DCAD5-DC7B-42D0-BC58-185433264288}">
      <dsp:nvSpPr>
        <dsp:cNvPr id="0" name=""/>
        <dsp:cNvSpPr/>
      </dsp:nvSpPr>
      <dsp:spPr>
        <a:xfrm rot="10800000">
          <a:off x="1391227" y="1315854"/>
          <a:ext cx="5020811" cy="5063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Школьный урок</a:t>
          </a:r>
        </a:p>
      </dsp:txBody>
      <dsp:txXfrm rot="10800000">
        <a:off x="1517814" y="1315854"/>
        <a:ext cx="4894224" cy="506350"/>
      </dsp:txXfrm>
    </dsp:sp>
    <dsp:sp modelId="{47434896-A6B8-4E83-97D1-E110F0550CF0}">
      <dsp:nvSpPr>
        <dsp:cNvPr id="0" name=""/>
        <dsp:cNvSpPr/>
      </dsp:nvSpPr>
      <dsp:spPr>
        <a:xfrm>
          <a:off x="1138052" y="1315854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09746-64E3-4E0F-BA0D-F9A111E902C3}">
      <dsp:nvSpPr>
        <dsp:cNvPr id="0" name=""/>
        <dsp:cNvSpPr/>
      </dsp:nvSpPr>
      <dsp:spPr>
        <a:xfrm rot="10800000">
          <a:off x="1366939" y="1973353"/>
          <a:ext cx="5053195" cy="604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Курсы внеурочной деятельности</a:t>
          </a:r>
        </a:p>
      </dsp:txBody>
      <dsp:txXfrm rot="10800000">
        <a:off x="1518017" y="1973353"/>
        <a:ext cx="4902117" cy="604313"/>
      </dsp:txXfrm>
    </dsp:sp>
    <dsp:sp modelId="{EEB1E498-4192-4E65-BD7D-6D64359E6270}">
      <dsp:nvSpPr>
        <dsp:cNvPr id="0" name=""/>
        <dsp:cNvSpPr/>
      </dsp:nvSpPr>
      <dsp:spPr>
        <a:xfrm>
          <a:off x="1129956" y="2022335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0FC828-6E90-41D0-8CB9-2CFEB9B77B10}">
      <dsp:nvSpPr>
        <dsp:cNvPr id="0" name=""/>
        <dsp:cNvSpPr/>
      </dsp:nvSpPr>
      <dsp:spPr>
        <a:xfrm rot="10800000">
          <a:off x="1391227" y="2728816"/>
          <a:ext cx="5020811" cy="5063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Работа с родителями</a:t>
          </a:r>
        </a:p>
      </dsp:txBody>
      <dsp:txXfrm rot="10800000">
        <a:off x="1517814" y="2728816"/>
        <a:ext cx="4894224" cy="506350"/>
      </dsp:txXfrm>
    </dsp:sp>
    <dsp:sp modelId="{0A50E68A-74CB-4392-9869-E9C15FBB8809}">
      <dsp:nvSpPr>
        <dsp:cNvPr id="0" name=""/>
        <dsp:cNvSpPr/>
      </dsp:nvSpPr>
      <dsp:spPr>
        <a:xfrm>
          <a:off x="1138052" y="2728816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6E98A-2E51-4F2D-B5BB-BB30FBEE01F5}">
      <dsp:nvSpPr>
        <dsp:cNvPr id="0" name=""/>
        <dsp:cNvSpPr/>
      </dsp:nvSpPr>
      <dsp:spPr>
        <a:xfrm rot="10800000">
          <a:off x="1391227" y="3386316"/>
          <a:ext cx="5020811" cy="5063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Самоуправление</a:t>
          </a:r>
        </a:p>
      </dsp:txBody>
      <dsp:txXfrm rot="10800000">
        <a:off x="1517814" y="3386316"/>
        <a:ext cx="4894224" cy="506350"/>
      </dsp:txXfrm>
    </dsp:sp>
    <dsp:sp modelId="{9225DC80-DA8E-4683-849C-0864FCABC2D5}">
      <dsp:nvSpPr>
        <dsp:cNvPr id="0" name=""/>
        <dsp:cNvSpPr/>
      </dsp:nvSpPr>
      <dsp:spPr>
        <a:xfrm>
          <a:off x="1138052" y="3386316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01DE6-3FC8-40A0-88DF-7EBF8E3E03D8}">
      <dsp:nvSpPr>
        <dsp:cNvPr id="0" name=""/>
        <dsp:cNvSpPr/>
      </dsp:nvSpPr>
      <dsp:spPr>
        <a:xfrm rot="10800000">
          <a:off x="1391227" y="4043815"/>
          <a:ext cx="5020811" cy="5063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286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Профориентация</a:t>
          </a:r>
        </a:p>
      </dsp:txBody>
      <dsp:txXfrm rot="10800000">
        <a:off x="1517814" y="4043815"/>
        <a:ext cx="4894224" cy="506350"/>
      </dsp:txXfrm>
    </dsp:sp>
    <dsp:sp modelId="{D51133E5-8E51-43DA-ABFC-265C50B6BDF0}">
      <dsp:nvSpPr>
        <dsp:cNvPr id="0" name=""/>
        <dsp:cNvSpPr/>
      </dsp:nvSpPr>
      <dsp:spPr>
        <a:xfrm>
          <a:off x="1138052" y="4043815"/>
          <a:ext cx="506350" cy="50635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7E0FE-82A3-489B-B9C2-69C609989F06}">
      <dsp:nvSpPr>
        <dsp:cNvPr id="0" name=""/>
        <dsp:cNvSpPr/>
      </dsp:nvSpPr>
      <dsp:spPr>
        <a:xfrm rot="10800000">
          <a:off x="1360343" y="1898"/>
          <a:ext cx="5188830" cy="491123"/>
        </a:xfrm>
        <a:prstGeom prst="homePlate">
          <a:avLst/>
        </a:prstGeom>
        <a:solidFill>
          <a:prstClr val="whit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18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Вариативные модули </a:t>
          </a:r>
        </a:p>
      </dsp:txBody>
      <dsp:txXfrm rot="10800000">
        <a:off x="1483124" y="1898"/>
        <a:ext cx="5066049" cy="491123"/>
      </dsp:txXfrm>
    </dsp:sp>
    <dsp:sp modelId="{D4C2811A-817F-4F80-AF2A-89A7CA60697D}">
      <dsp:nvSpPr>
        <dsp:cNvPr id="0" name=""/>
        <dsp:cNvSpPr/>
      </dsp:nvSpPr>
      <dsp:spPr>
        <a:xfrm>
          <a:off x="1129481" y="0"/>
          <a:ext cx="491123" cy="49112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41183-32AD-4E8E-B07B-6E2D00B865B6}">
      <dsp:nvSpPr>
        <dsp:cNvPr id="0" name=""/>
        <dsp:cNvSpPr/>
      </dsp:nvSpPr>
      <dsp:spPr>
        <a:xfrm rot="10800000">
          <a:off x="1302480" y="639626"/>
          <a:ext cx="5265981" cy="491123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7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Ключевые общешкольные дела</a:t>
          </a:r>
        </a:p>
      </dsp:txBody>
      <dsp:txXfrm rot="10800000">
        <a:off x="1425261" y="639626"/>
        <a:ext cx="5143200" cy="491123"/>
      </dsp:txXfrm>
    </dsp:sp>
    <dsp:sp modelId="{58501909-7C4D-457B-B0FE-58E85FA14207}">
      <dsp:nvSpPr>
        <dsp:cNvPr id="0" name=""/>
        <dsp:cNvSpPr/>
      </dsp:nvSpPr>
      <dsp:spPr>
        <a:xfrm>
          <a:off x="1130128" y="639626"/>
          <a:ext cx="491123" cy="49112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3C4F9-39DF-4FFC-9AFA-811C708F9BFE}">
      <dsp:nvSpPr>
        <dsp:cNvPr id="0" name=""/>
        <dsp:cNvSpPr/>
      </dsp:nvSpPr>
      <dsp:spPr>
        <a:xfrm rot="10800000">
          <a:off x="1348786" y="1277353"/>
          <a:ext cx="5204239" cy="628338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7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Детские общественные объединения</a:t>
          </a:r>
        </a:p>
      </dsp:txBody>
      <dsp:txXfrm rot="10800000">
        <a:off x="1505870" y="1277353"/>
        <a:ext cx="5047155" cy="628338"/>
      </dsp:txXfrm>
    </dsp:sp>
    <dsp:sp modelId="{1C4B966C-F37F-4E27-B0D2-543A8C50240A}">
      <dsp:nvSpPr>
        <dsp:cNvPr id="0" name=""/>
        <dsp:cNvSpPr/>
      </dsp:nvSpPr>
      <dsp:spPr>
        <a:xfrm>
          <a:off x="1145563" y="1345960"/>
          <a:ext cx="491123" cy="49112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75A0B-3696-4EC5-BACE-FF60A8526E9C}">
      <dsp:nvSpPr>
        <dsp:cNvPr id="0" name=""/>
        <dsp:cNvSpPr/>
      </dsp:nvSpPr>
      <dsp:spPr>
        <a:xfrm rot="10800000">
          <a:off x="1302480" y="2052295"/>
          <a:ext cx="5265981" cy="491123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7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Школьные и социальные медиа </a:t>
          </a:r>
        </a:p>
      </dsp:txBody>
      <dsp:txXfrm rot="10800000">
        <a:off x="1425261" y="2052295"/>
        <a:ext cx="5143200" cy="491123"/>
      </dsp:txXfrm>
    </dsp:sp>
    <dsp:sp modelId="{23D83C0C-09C1-49DB-8D85-5F5B5B2D720C}">
      <dsp:nvSpPr>
        <dsp:cNvPr id="0" name=""/>
        <dsp:cNvSpPr/>
      </dsp:nvSpPr>
      <dsp:spPr>
        <a:xfrm>
          <a:off x="1130128" y="2052295"/>
          <a:ext cx="491123" cy="49112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CA38C-F0AA-4C9E-A8BF-FA00410DC585}">
      <dsp:nvSpPr>
        <dsp:cNvPr id="0" name=""/>
        <dsp:cNvSpPr/>
      </dsp:nvSpPr>
      <dsp:spPr>
        <a:xfrm rot="10800000">
          <a:off x="1302480" y="2690023"/>
          <a:ext cx="5265981" cy="491123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7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Экскурсии, экспедиции, походы </a:t>
          </a:r>
        </a:p>
      </dsp:txBody>
      <dsp:txXfrm rot="10800000">
        <a:off x="1425261" y="2690023"/>
        <a:ext cx="5143200" cy="491123"/>
      </dsp:txXfrm>
    </dsp:sp>
    <dsp:sp modelId="{924FAF92-5B87-4FE3-97C0-F7870E65DCA9}">
      <dsp:nvSpPr>
        <dsp:cNvPr id="0" name=""/>
        <dsp:cNvSpPr/>
      </dsp:nvSpPr>
      <dsp:spPr>
        <a:xfrm>
          <a:off x="1130128" y="2690023"/>
          <a:ext cx="491123" cy="49112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82A97-9030-414A-BDDC-91E1F9C5DC8E}">
      <dsp:nvSpPr>
        <dsp:cNvPr id="0" name=""/>
        <dsp:cNvSpPr/>
      </dsp:nvSpPr>
      <dsp:spPr>
        <a:xfrm rot="10800000">
          <a:off x="1181799" y="3327750"/>
          <a:ext cx="5426889" cy="583842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7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Организация предметно-эстетической среды</a:t>
          </a:r>
        </a:p>
      </dsp:txBody>
      <dsp:txXfrm rot="10800000">
        <a:off x="1327759" y="3327750"/>
        <a:ext cx="5280929" cy="583842"/>
      </dsp:txXfrm>
    </dsp:sp>
    <dsp:sp modelId="{DD16C9C2-36DC-4604-BA2A-DD5213285891}">
      <dsp:nvSpPr>
        <dsp:cNvPr id="0" name=""/>
        <dsp:cNvSpPr/>
      </dsp:nvSpPr>
      <dsp:spPr>
        <a:xfrm>
          <a:off x="1089901" y="3374110"/>
          <a:ext cx="491123" cy="49112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4AAD6-2050-4284-9B14-04FBB44E93C6}">
      <dsp:nvSpPr>
        <dsp:cNvPr id="0" name=""/>
        <dsp:cNvSpPr/>
      </dsp:nvSpPr>
      <dsp:spPr>
        <a:xfrm>
          <a:off x="3947878" y="0"/>
          <a:ext cx="4596140" cy="12916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основные принципы самоанализа</a:t>
          </a:r>
        </a:p>
      </dsp:txBody>
      <dsp:txXfrm>
        <a:off x="3947878" y="0"/>
        <a:ext cx="4596140" cy="1291629"/>
      </dsp:txXfrm>
    </dsp:sp>
    <dsp:sp modelId="{2C4E345F-F0EE-46F3-8FBC-FF69498EDC6E}">
      <dsp:nvSpPr>
        <dsp:cNvPr id="0" name=""/>
        <dsp:cNvSpPr/>
      </dsp:nvSpPr>
      <dsp:spPr>
        <a:xfrm>
          <a:off x="2592912" y="967"/>
          <a:ext cx="1278712" cy="1291629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C6A20-082F-4FA6-9890-81D5303E5EC7}">
      <dsp:nvSpPr>
        <dsp:cNvPr id="0" name=""/>
        <dsp:cNvSpPr/>
      </dsp:nvSpPr>
      <dsp:spPr>
        <a:xfrm>
          <a:off x="2589050" y="1368066"/>
          <a:ext cx="4655112" cy="12916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результаты воспитания</a:t>
          </a:r>
        </a:p>
      </dsp:txBody>
      <dsp:txXfrm>
        <a:off x="2589050" y="1368066"/>
        <a:ext cx="4655112" cy="1291629"/>
      </dsp:txXfrm>
    </dsp:sp>
    <dsp:sp modelId="{C321E781-7F06-4F6B-A131-80C434985B97}">
      <dsp:nvSpPr>
        <dsp:cNvPr id="0" name=""/>
        <dsp:cNvSpPr/>
      </dsp:nvSpPr>
      <dsp:spPr>
        <a:xfrm>
          <a:off x="7291237" y="1361143"/>
          <a:ext cx="1278712" cy="1291629"/>
        </a:xfrm>
        <a:prstGeom prst="rect">
          <a:avLst/>
        </a:prstGeom>
        <a:blipFill rotWithShape="1">
          <a:blip xmlns:r="http://schemas.openxmlformats.org/officeDocument/2006/relationships"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6E379-3B04-4C8B-B4AE-0BB411C755AB}">
      <dsp:nvSpPr>
        <dsp:cNvPr id="0" name=""/>
        <dsp:cNvSpPr/>
      </dsp:nvSpPr>
      <dsp:spPr>
        <a:xfrm>
          <a:off x="3889284" y="2763452"/>
          <a:ext cx="4689495" cy="12916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состояние воспитания</a:t>
          </a:r>
        </a:p>
      </dsp:txBody>
      <dsp:txXfrm>
        <a:off x="3889284" y="2763452"/>
        <a:ext cx="4689495" cy="1291629"/>
      </dsp:txXfrm>
    </dsp:sp>
    <dsp:sp modelId="{EF8DCD26-7D2A-490F-9EBB-05E07348CF55}">
      <dsp:nvSpPr>
        <dsp:cNvPr id="0" name=""/>
        <dsp:cNvSpPr/>
      </dsp:nvSpPr>
      <dsp:spPr>
        <a:xfrm>
          <a:off x="2599214" y="2743690"/>
          <a:ext cx="1278712" cy="1291629"/>
        </a:xfrm>
        <a:prstGeom prst="rect">
          <a:avLst/>
        </a:prstGeom>
        <a:blipFill rotWithShape="1">
          <a:blip xmlns:r="http://schemas.openxmlformats.org/officeDocument/2006/relationships"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D3B338-6EC1-483C-A082-1D2A8882F368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17835-B767-4462-A518-6B5AA47CD0E3}">
      <dsp:nvSpPr>
        <dsp:cNvPr id="0" name=""/>
        <dsp:cNvSpPr/>
      </dsp:nvSpPr>
      <dsp:spPr>
        <a:xfrm>
          <a:off x="434398" y="285347"/>
          <a:ext cx="7617019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Вовлекать детей не в разрозненные мероприятия, а в </a:t>
          </a:r>
          <a:r>
            <a:rPr lang="ru-RU" sz="1100" b="1" u="sng" kern="120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постоянные</a:t>
          </a:r>
          <a:r>
            <a:rPr lang="ru-RU" sz="1100" b="1" kern="120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деятельности с их повседневными </a:t>
          </a:r>
          <a:r>
            <a:rPr lang="ru-RU" sz="1100" b="1" u="sng" kern="120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малыми</a:t>
          </a:r>
          <a:r>
            <a:rPr lang="ru-RU" sz="1100" b="1" kern="120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делами</a:t>
          </a:r>
          <a:endParaRPr lang="ru-RU" sz="11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</dsp:txBody>
      <dsp:txXfrm>
        <a:off x="434398" y="285347"/>
        <a:ext cx="7617019" cy="570477"/>
      </dsp:txXfrm>
    </dsp:sp>
    <dsp:sp modelId="{12F46034-4AF7-4315-B5E5-A32B69D9C6B1}">
      <dsp:nvSpPr>
        <dsp:cNvPr id="0" name=""/>
        <dsp:cNvSpPr/>
      </dsp:nvSpPr>
      <dsp:spPr>
        <a:xfrm>
          <a:off x="77849" y="214037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E1EE9-66D1-4C28-AF7C-2ADF5AA233BD}">
      <dsp:nvSpPr>
        <dsp:cNvPr id="0" name=""/>
        <dsp:cNvSpPr/>
      </dsp:nvSpPr>
      <dsp:spPr>
        <a:xfrm>
          <a:off x="903654" y="1140954"/>
          <a:ext cx="7147763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Организовывать деятельность не для детей, а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вместе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с детьми, передавать им часть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ответственности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за нее</a:t>
          </a:r>
          <a:endParaRPr lang="ru-RU" sz="11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algn="l" defTabSz="755650">
            <a:spcBef>
              <a:spcPct val="0"/>
            </a:spcBef>
            <a:spcAft>
              <a:spcPct val="35000"/>
            </a:spcAft>
          </a:pPr>
          <a:endParaRPr lang="ru-RU" sz="11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3654" y="1140954"/>
        <a:ext cx="7147763" cy="570477"/>
      </dsp:txXfrm>
    </dsp:sp>
    <dsp:sp modelId="{16743DFC-BA5E-4AAA-AD44-F3E289A106CB}">
      <dsp:nvSpPr>
        <dsp:cNvPr id="0" name=""/>
        <dsp:cNvSpPr/>
      </dsp:nvSpPr>
      <dsp:spPr>
        <a:xfrm>
          <a:off x="547106" y="1069644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1D4D8-A266-4E53-AAE4-07616130184F}">
      <dsp:nvSpPr>
        <dsp:cNvPr id="0" name=""/>
        <dsp:cNvSpPr/>
      </dsp:nvSpPr>
      <dsp:spPr>
        <a:xfrm>
          <a:off x="1118233" y="1996562"/>
          <a:ext cx="6933183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Устанавливать не только функциональные, но и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неформальные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отношения с детьми</a:t>
          </a:r>
          <a:endParaRPr lang="ru-RU" sz="11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algn="l" defTabSz="488950">
            <a:spcBef>
              <a:spcPct val="0"/>
            </a:spcBef>
            <a:spcAft>
              <a:spcPct val="35000"/>
            </a:spcAft>
          </a:pPr>
          <a:endParaRPr lang="ru-RU" sz="11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18233" y="1996562"/>
        <a:ext cx="6933183" cy="570477"/>
      </dsp:txXfrm>
    </dsp:sp>
    <dsp:sp modelId="{32A31477-A3F2-45DA-B9C7-486DA0FC305B}">
      <dsp:nvSpPr>
        <dsp:cNvPr id="0" name=""/>
        <dsp:cNvSpPr/>
      </dsp:nvSpPr>
      <dsp:spPr>
        <a:xfrm>
          <a:off x="761685" y="1925252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5D31B-BFD7-4578-BD06-E68A5C329759}">
      <dsp:nvSpPr>
        <dsp:cNvPr id="0" name=""/>
        <dsp:cNvSpPr/>
      </dsp:nvSpPr>
      <dsp:spPr>
        <a:xfrm>
          <a:off x="1118233" y="2851627"/>
          <a:ext cx="6933183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Избегать морализации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, давать возможность ребенку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самому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делать выводы из увиденного и услышанного, высказывать свою позицию </a:t>
          </a:r>
          <a:endParaRPr lang="ru-RU" sz="11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algn="l" defTabSz="488950">
            <a:spcBef>
              <a:spcPct val="0"/>
            </a:spcBef>
            <a:spcAft>
              <a:spcPct val="35000"/>
            </a:spcAft>
          </a:pPr>
          <a:endParaRPr lang="ru-RU" sz="11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18233" y="2851627"/>
        <a:ext cx="6933183" cy="570477"/>
      </dsp:txXfrm>
    </dsp:sp>
    <dsp:sp modelId="{4F95DA6F-29A7-4124-842E-863546D22A07}">
      <dsp:nvSpPr>
        <dsp:cNvPr id="0" name=""/>
        <dsp:cNvSpPr/>
      </dsp:nvSpPr>
      <dsp:spPr>
        <a:xfrm>
          <a:off x="761685" y="2780318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434A1-A149-43E7-A2B1-DFE823BF2067}">
      <dsp:nvSpPr>
        <dsp:cNvPr id="0" name=""/>
        <dsp:cNvSpPr/>
      </dsp:nvSpPr>
      <dsp:spPr>
        <a:xfrm>
          <a:off x="903654" y="3707235"/>
          <a:ext cx="7147763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Учитывать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неравномерность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нравственного развития личности</a:t>
          </a:r>
          <a:endParaRPr lang="ru-RU" sz="11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algn="l" defTabSz="488950">
            <a:spcBef>
              <a:spcPct val="0"/>
            </a:spcBef>
            <a:spcAft>
              <a:spcPct val="35000"/>
            </a:spcAft>
          </a:pPr>
          <a:endParaRPr lang="ru-RU" sz="11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3654" y="3707235"/>
        <a:ext cx="7147763" cy="570477"/>
      </dsp:txXfrm>
    </dsp:sp>
    <dsp:sp modelId="{BA720CA1-BC08-448F-845B-96DF62A46292}">
      <dsp:nvSpPr>
        <dsp:cNvPr id="0" name=""/>
        <dsp:cNvSpPr/>
      </dsp:nvSpPr>
      <dsp:spPr>
        <a:xfrm>
          <a:off x="547106" y="3635925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9CDBA-E3DF-452A-8D53-F710B8B2DF3F}">
      <dsp:nvSpPr>
        <dsp:cNvPr id="0" name=""/>
        <dsp:cNvSpPr/>
      </dsp:nvSpPr>
      <dsp:spPr>
        <a:xfrm>
          <a:off x="434398" y="4562842"/>
          <a:ext cx="7617019" cy="570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Контролировать </a:t>
          </a:r>
          <a:r>
            <a:rPr lang="ru-RU" sz="1100" b="1" u="sng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характер</a:t>
          </a:r>
          <a:r>
            <a:rPr lang="ru-RU" sz="1100" b="1" kern="0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rPr>
            <a:t> деятельности, отношений и общения </a:t>
          </a:r>
          <a:endParaRPr lang="ru-RU" sz="1100" b="1" kern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  <a:sym typeface="Arial"/>
          </a:endParaRPr>
        </a:p>
        <a:p>
          <a:pPr algn="l" defTabSz="488950">
            <a:spcBef>
              <a:spcPct val="0"/>
            </a:spcBef>
            <a:spcAft>
              <a:spcPct val="35000"/>
            </a:spcAft>
          </a:pPr>
          <a:endParaRPr lang="ru-RU" sz="11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4398" y="4562842"/>
        <a:ext cx="7617019" cy="570477"/>
      </dsp:txXfrm>
    </dsp:sp>
    <dsp:sp modelId="{61C9164A-DD0F-4F8E-A919-4ABEB184E01E}">
      <dsp:nvSpPr>
        <dsp:cNvPr id="0" name=""/>
        <dsp:cNvSpPr/>
      </dsp:nvSpPr>
      <dsp:spPr>
        <a:xfrm>
          <a:off x="77849" y="4491533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EA284-D8F2-4FB6-ACF6-D2673E79316B}">
      <dsp:nvSpPr>
        <dsp:cNvPr id="0" name=""/>
        <dsp:cNvSpPr/>
      </dsp:nvSpPr>
      <dsp:spPr>
        <a:xfrm>
          <a:off x="0" y="1368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составляется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rPr>
            <a:t>на каждый учебный год;</a:t>
          </a:r>
        </a:p>
      </dsp:txBody>
      <dsp:txXfrm>
        <a:off x="34500" y="35868"/>
        <a:ext cx="10592985" cy="637730"/>
      </dsp:txXfrm>
    </dsp:sp>
    <dsp:sp modelId="{9AE574A3-5D3A-4264-884B-85EF13AE4CEE}">
      <dsp:nvSpPr>
        <dsp:cNvPr id="0" name=""/>
        <dsp:cNvSpPr/>
      </dsp:nvSpPr>
      <dsp:spPr>
        <a:xfrm>
          <a:off x="0" y="719250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конкретизирует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заявленную в программе воспитания работу применительно к конкретному учебному году;</a:t>
          </a:r>
        </a:p>
      </dsp:txBody>
      <dsp:txXfrm>
        <a:off x="34500" y="753750"/>
        <a:ext cx="10592985" cy="637730"/>
      </dsp:txXfrm>
    </dsp:sp>
    <dsp:sp modelId="{3C901B1B-0DA6-4BEB-82F7-ED2416EB9BA3}">
      <dsp:nvSpPr>
        <dsp:cNvPr id="0" name=""/>
        <dsp:cNvSpPr/>
      </dsp:nvSpPr>
      <dsp:spPr>
        <a:xfrm>
          <a:off x="0" y="1437132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может </a:t>
          </a: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корректироваться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 течение года;</a:t>
          </a:r>
        </a:p>
      </dsp:txBody>
      <dsp:txXfrm>
        <a:off x="34500" y="1471632"/>
        <a:ext cx="10592985" cy="637730"/>
      </dsp:txXfrm>
    </dsp:sp>
    <dsp:sp modelId="{D43A43FD-4328-4FB1-8CF0-3F6D9C0E1457}">
      <dsp:nvSpPr>
        <dsp:cNvPr id="0" name=""/>
        <dsp:cNvSpPr/>
      </dsp:nvSpPr>
      <dsp:spPr>
        <a:xfrm>
          <a:off x="0" y="2155013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составляется по трем уровням общего образования: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начальному, основному и среднему; </a:t>
          </a:r>
        </a:p>
      </dsp:txBody>
      <dsp:txXfrm>
        <a:off x="34500" y="2189513"/>
        <a:ext cx="10592985" cy="637730"/>
      </dsp:txXfrm>
    </dsp:sp>
    <dsp:sp modelId="{3703513A-A27B-4A96-837A-4878F66755B7}">
      <dsp:nvSpPr>
        <dsp:cNvPr id="0" name=""/>
        <dsp:cNvSpPr/>
      </dsp:nvSpPr>
      <dsp:spPr>
        <a:xfrm>
          <a:off x="0" y="2872895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может интегрироваться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 планом внеурочной деятельности;</a:t>
          </a:r>
        </a:p>
      </dsp:txBody>
      <dsp:txXfrm>
        <a:off x="34500" y="2907395"/>
        <a:ext cx="10592985" cy="637730"/>
      </dsp:txXfrm>
    </dsp:sp>
    <dsp:sp modelId="{F6BBE488-EF19-4B61-9E70-4AFB1F57C459}">
      <dsp:nvSpPr>
        <dsp:cNvPr id="0" name=""/>
        <dsp:cNvSpPr/>
      </dsp:nvSpPr>
      <dsp:spPr>
        <a:xfrm>
          <a:off x="0" y="3590777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делится на несколько частей  </a:t>
          </a: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 соответствии с реализуемыми школой модулями;</a:t>
          </a:r>
        </a:p>
      </dsp:txBody>
      <dsp:txXfrm>
        <a:off x="34500" y="3625277"/>
        <a:ext cx="10592985" cy="637730"/>
      </dsp:txXfrm>
    </dsp:sp>
    <dsp:sp modelId="{2E727A3B-41A2-4281-936D-60334BA4AA26}">
      <dsp:nvSpPr>
        <dsp:cNvPr id="0" name=""/>
        <dsp:cNvSpPr/>
      </dsp:nvSpPr>
      <dsp:spPr>
        <a:xfrm>
          <a:off x="0" y="4308659"/>
          <a:ext cx="10661985" cy="70673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определяет категорию </a:t>
          </a:r>
          <a:r>
            <a:rPr lang="ru-RU" sz="2400" b="1" kern="1200" dirty="0" smtClean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обучающихся, </a:t>
          </a:r>
          <a:r>
            <a:rPr lang="ru-RU" sz="2400" b="0" kern="1200" dirty="0">
              <a:solidFill>
                <a:srgbClr val="1B328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которых организуются те или иные мероприятия.</a:t>
          </a:r>
        </a:p>
      </dsp:txBody>
      <dsp:txXfrm>
        <a:off x="34500" y="4343159"/>
        <a:ext cx="10592985" cy="6377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7E9CE-ED7A-4976-A0FD-3CCE3646F9A8}">
      <dsp:nvSpPr>
        <dsp:cNvPr id="0" name=""/>
        <dsp:cNvSpPr/>
      </dsp:nvSpPr>
      <dsp:spPr>
        <a:xfrm>
          <a:off x="1670915" y="1060152"/>
          <a:ext cx="8999973" cy="767058"/>
        </a:xfrm>
        <a:prstGeom prst="rect">
          <a:avLst/>
        </a:prstGeom>
        <a:noFill/>
        <a:ln w="28575" cap="flat" cmpd="sng" algn="ctr">
          <a:solidFill>
            <a:schemeClr val="accent1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Ориентир на личностное развитие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обучающихся</a:t>
          </a:r>
          <a:endParaRPr lang="ru-RU" sz="1800" b="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sp:txBody>
      <dsp:txXfrm>
        <a:off x="1670915" y="1060152"/>
        <a:ext cx="8999973" cy="767058"/>
      </dsp:txXfrm>
    </dsp:sp>
    <dsp:sp modelId="{578A5CF5-5BF1-4702-870B-D1EBD5D62D95}">
      <dsp:nvSpPr>
        <dsp:cNvPr id="0" name=""/>
        <dsp:cNvSpPr/>
      </dsp:nvSpPr>
      <dsp:spPr>
        <a:xfrm>
          <a:off x="421296" y="1060309"/>
          <a:ext cx="766913" cy="766902"/>
        </a:xfrm>
        <a:prstGeom prst="flowChartConnector">
          <a:avLst/>
        </a:prstGeom>
        <a:blipFill rotWithShape="1">
          <a:blip xmlns:r="http://schemas.openxmlformats.org/officeDocument/2006/relationships"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 cap="flat" cmpd="sng" algn="ctr">
          <a:solidFill>
            <a:srgbClr val="00206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4C07F-6EB2-432F-ABEE-C53A2144E7D7}">
      <dsp:nvSpPr>
        <dsp:cNvPr id="0" name=""/>
        <dsp:cNvSpPr/>
      </dsp:nvSpPr>
      <dsp:spPr>
        <a:xfrm>
          <a:off x="1692424" y="1995133"/>
          <a:ext cx="8999973" cy="698855"/>
        </a:xfrm>
        <a:prstGeom prst="rect">
          <a:avLst/>
        </a:prstGeom>
        <a:noFill/>
        <a:ln w="28575" cap="flat" cmpd="sng" algn="ctr">
          <a:solidFill>
            <a:schemeClr val="accent1">
              <a:lumMod val="75000"/>
            </a:schemeClr>
          </a:solidFill>
          <a:prstDash val="sysDot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Организация процесса воспитания через деятельность</a:t>
          </a:r>
        </a:p>
      </dsp:txBody>
      <dsp:txXfrm>
        <a:off x="1692424" y="1995133"/>
        <a:ext cx="8999973" cy="698855"/>
      </dsp:txXfrm>
    </dsp:sp>
    <dsp:sp modelId="{C0612874-1C8F-4A38-B8B4-261D4E894156}">
      <dsp:nvSpPr>
        <dsp:cNvPr id="0" name=""/>
        <dsp:cNvSpPr/>
      </dsp:nvSpPr>
      <dsp:spPr>
        <a:xfrm>
          <a:off x="383409" y="1927073"/>
          <a:ext cx="766913" cy="766902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 cap="flat" cmpd="sng" algn="ctr">
          <a:solidFill>
            <a:srgbClr val="00206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B2610C-D8C1-4D05-8525-03B65CEF087D}">
      <dsp:nvSpPr>
        <dsp:cNvPr id="0" name=""/>
        <dsp:cNvSpPr/>
      </dsp:nvSpPr>
      <dsp:spPr>
        <a:xfrm>
          <a:off x="1711286" y="2779497"/>
          <a:ext cx="8999973" cy="982692"/>
        </a:xfrm>
        <a:prstGeom prst="rect">
          <a:avLst/>
        </a:prstGeom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Снижение риска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подмены воспитательного                   </a:t>
          </a:r>
        </a:p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процесса 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мероприятиями</a:t>
          </a:r>
        </a:p>
      </dsp:txBody>
      <dsp:txXfrm>
        <a:off x="1711286" y="2779497"/>
        <a:ext cx="8999973" cy="982692"/>
      </dsp:txXfrm>
    </dsp:sp>
    <dsp:sp modelId="{9C7B7854-B003-4FC4-8960-0ECB7D9427D4}">
      <dsp:nvSpPr>
        <dsp:cNvPr id="0" name=""/>
        <dsp:cNvSpPr/>
      </dsp:nvSpPr>
      <dsp:spPr>
        <a:xfrm>
          <a:off x="385557" y="2906461"/>
          <a:ext cx="766913" cy="766902"/>
        </a:xfrm>
        <a:prstGeom prst="ellipse">
          <a:avLst/>
        </a:prstGeom>
        <a:blipFill rotWithShape="1">
          <a:blip xmlns:r="http://schemas.openxmlformats.org/officeDocument/2006/relationships"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 cap="flat" cmpd="sng" algn="ctr">
          <a:solidFill>
            <a:srgbClr val="00206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1D4EB-C5F1-42D9-878C-0C296ADE7157}">
      <dsp:nvSpPr>
        <dsp:cNvPr id="0" name=""/>
        <dsp:cNvSpPr/>
      </dsp:nvSpPr>
      <dsp:spPr>
        <a:xfrm>
          <a:off x="1719338" y="3856906"/>
          <a:ext cx="9107166" cy="977702"/>
        </a:xfrm>
        <a:prstGeom prst="rect">
          <a:avLst/>
        </a:prstGeom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Результативность воспитательной работы</a:t>
          </a:r>
        </a:p>
      </dsp:txBody>
      <dsp:txXfrm>
        <a:off x="1719338" y="3856906"/>
        <a:ext cx="9107166" cy="977702"/>
      </dsp:txXfrm>
    </dsp:sp>
    <dsp:sp modelId="{FF696E7A-6FBA-4FAB-A0F4-1C9D5D6AB17F}">
      <dsp:nvSpPr>
        <dsp:cNvPr id="0" name=""/>
        <dsp:cNvSpPr/>
      </dsp:nvSpPr>
      <dsp:spPr>
        <a:xfrm>
          <a:off x="421431" y="4048743"/>
          <a:ext cx="766913" cy="766902"/>
        </a:xfrm>
        <a:prstGeom prst="ellipse">
          <a:avLst/>
        </a:prstGeom>
        <a:blipFill rotWithShape="1">
          <a:blip xmlns:r="http://schemas.openxmlformats.org/officeDocument/2006/relationships"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 cap="flat" cmpd="sng" algn="ctr">
          <a:solidFill>
            <a:srgbClr val="1B3281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43E90-0F05-4951-8ADF-1EB34FFF6197}">
      <dsp:nvSpPr>
        <dsp:cNvPr id="0" name=""/>
        <dsp:cNvSpPr/>
      </dsp:nvSpPr>
      <dsp:spPr>
        <a:xfrm>
          <a:off x="1703662" y="5001943"/>
          <a:ext cx="8999973" cy="1079994"/>
        </a:xfrm>
        <a:prstGeom prst="rect">
          <a:avLst/>
        </a:prstGeom>
        <a:noFill/>
        <a:ln w="28575" cap="flat" cmpd="sng" algn="ctr">
          <a:solidFill>
            <a:srgbClr val="003399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u="sng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Создание условий для воспитания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 на учебных занятиях, во внеурочной деятельности, в </a:t>
          </a:r>
          <a:r>
            <a:rPr lang="ru-RU" sz="1800" b="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образовательной организации </a:t>
          </a:r>
          <a:r>
            <a:rPr lang="ru-RU" sz="1800" b="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и за ее пределами</a:t>
          </a:r>
        </a:p>
      </dsp:txBody>
      <dsp:txXfrm>
        <a:off x="1703662" y="5001943"/>
        <a:ext cx="8999973" cy="1079994"/>
      </dsp:txXfrm>
    </dsp:sp>
    <dsp:sp modelId="{F54B8691-FF08-4971-B9C5-82017E12DA57}">
      <dsp:nvSpPr>
        <dsp:cNvPr id="0" name=""/>
        <dsp:cNvSpPr/>
      </dsp:nvSpPr>
      <dsp:spPr>
        <a:xfrm>
          <a:off x="384988" y="5236567"/>
          <a:ext cx="766913" cy="766902"/>
        </a:xfrm>
        <a:prstGeom prst="ellipse">
          <a:avLst/>
        </a:prstGeom>
        <a:blipFill rotWithShape="1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ln w="38100" cap="flat" cmpd="sng" algn="ctr">
          <a:solidFill>
            <a:srgbClr val="00206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37C69-7D20-43CB-8DBD-1ACCB453B20C}">
      <dsp:nvSpPr>
        <dsp:cNvPr id="0" name=""/>
        <dsp:cNvSpPr/>
      </dsp:nvSpPr>
      <dsp:spPr>
        <a:xfrm rot="10800000">
          <a:off x="0" y="0"/>
          <a:ext cx="5239737" cy="1027591"/>
        </a:xfrm>
        <a:prstGeom prst="homePlat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9679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удовлетворяет важные потребности обучающихся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в общении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sp:txBody>
      <dsp:txXfrm rot="10800000">
        <a:off x="256898" y="0"/>
        <a:ext cx="4982839" cy="1027591"/>
      </dsp:txXfrm>
    </dsp:sp>
    <dsp:sp modelId="{20432BD3-39D3-4885-8041-580FA1B7BBD0}">
      <dsp:nvSpPr>
        <dsp:cNvPr id="0" name=""/>
        <dsp:cNvSpPr/>
      </dsp:nvSpPr>
      <dsp:spPr>
        <a:xfrm>
          <a:off x="408105" y="345127"/>
          <a:ext cx="252004" cy="252004"/>
        </a:xfrm>
        <a:prstGeom prst="ellipse">
          <a:avLst/>
        </a:prstGeom>
        <a:solidFill>
          <a:srgbClr val="0072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B688F-EF2D-49AF-B0F8-27AC03C64B37}">
      <dsp:nvSpPr>
        <dsp:cNvPr id="0" name=""/>
        <dsp:cNvSpPr/>
      </dsp:nvSpPr>
      <dsp:spPr>
        <a:xfrm rot="10800000">
          <a:off x="0" y="1304014"/>
          <a:ext cx="4788594" cy="1065146"/>
        </a:xfrm>
        <a:prstGeom prst="homePlat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9679" tIns="68580" rIns="128016" bIns="685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организуется на принципах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добровольности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sp:txBody>
      <dsp:txXfrm rot="10800000">
        <a:off x="266286" y="1304014"/>
        <a:ext cx="4522308" cy="1065146"/>
      </dsp:txXfrm>
    </dsp:sp>
    <dsp:sp modelId="{D4E89B6E-502D-40F2-8140-EBAAB8CFAADC}">
      <dsp:nvSpPr>
        <dsp:cNvPr id="0" name=""/>
        <dsp:cNvSpPr/>
      </dsp:nvSpPr>
      <dsp:spPr>
        <a:xfrm>
          <a:off x="402149" y="1659905"/>
          <a:ext cx="252004" cy="252004"/>
        </a:xfrm>
        <a:prstGeom prst="ellipse">
          <a:avLst/>
        </a:prstGeom>
        <a:solidFill>
          <a:srgbClr val="0072BC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B7B9F-56A9-4353-BD7F-AEE74ECD31A8}">
      <dsp:nvSpPr>
        <dsp:cNvPr id="0" name=""/>
        <dsp:cNvSpPr/>
      </dsp:nvSpPr>
      <dsp:spPr>
        <a:xfrm rot="10800000">
          <a:off x="0" y="2621085"/>
          <a:ext cx="5208325" cy="912214"/>
        </a:xfrm>
        <a:prstGeom prst="homePlat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9679" tIns="68580" rIns="128016" bIns="685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предполагает самостоятельность и свободу выбора </a:t>
          </a:r>
          <a:r>
            <a:rPr lang="ru-RU" sz="1800" kern="0" dirty="0" smtClean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обучающихся</a:t>
          </a:r>
          <a:endParaRPr lang="ru-RU" sz="1800" kern="0" dirty="0">
            <a:solidFill>
              <a:srgbClr val="1B3281"/>
            </a:solidFill>
            <a:latin typeface="Arial" panose="020B0604020202020204" pitchFamily="34" charset="0"/>
            <a:ea typeface="Verdana" pitchFamily="34" charset="0"/>
            <a:cs typeface="Arial" panose="020B0604020202020204" pitchFamily="34" charset="0"/>
          </a:endParaRPr>
        </a:p>
      </dsp:txBody>
      <dsp:txXfrm rot="10800000">
        <a:off x="228053" y="2621085"/>
        <a:ext cx="4980272" cy="912214"/>
      </dsp:txXfrm>
    </dsp:sp>
    <dsp:sp modelId="{135C7F5E-D4D3-49A6-BC6E-D213B6FBE8AE}">
      <dsp:nvSpPr>
        <dsp:cNvPr id="0" name=""/>
        <dsp:cNvSpPr/>
      </dsp:nvSpPr>
      <dsp:spPr>
        <a:xfrm>
          <a:off x="402149" y="2859751"/>
          <a:ext cx="252004" cy="252004"/>
        </a:xfrm>
        <a:prstGeom prst="ellipse">
          <a:avLst/>
        </a:prstGeom>
        <a:solidFill>
          <a:srgbClr val="0072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A7F01-ACD3-464A-A379-221AFD9D4D6A}">
      <dsp:nvSpPr>
        <dsp:cNvPr id="0" name=""/>
        <dsp:cNvSpPr/>
      </dsp:nvSpPr>
      <dsp:spPr>
        <a:xfrm>
          <a:off x="1093489" y="1159978"/>
          <a:ext cx="3988920" cy="39889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D13EB-5AAA-4898-90A7-72CD7033AFA2}">
      <dsp:nvSpPr>
        <dsp:cNvPr id="0" name=""/>
        <dsp:cNvSpPr/>
      </dsp:nvSpPr>
      <dsp:spPr>
        <a:xfrm>
          <a:off x="1536591" y="1603080"/>
          <a:ext cx="3102715" cy="3102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1AF88-A0C2-4D6F-9F44-7CF3F02DDBED}">
      <dsp:nvSpPr>
        <dsp:cNvPr id="0" name=""/>
        <dsp:cNvSpPr/>
      </dsp:nvSpPr>
      <dsp:spPr>
        <a:xfrm>
          <a:off x="1979694" y="2046183"/>
          <a:ext cx="2216510" cy="2216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34CBE-C6B3-4AD5-8123-BABFF372E188}">
      <dsp:nvSpPr>
        <dsp:cNvPr id="0" name=""/>
        <dsp:cNvSpPr/>
      </dsp:nvSpPr>
      <dsp:spPr>
        <a:xfrm>
          <a:off x="2423129" y="2489618"/>
          <a:ext cx="1329640" cy="13296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FED63-B667-4D1A-8C9B-787C2669052D}">
      <dsp:nvSpPr>
        <dsp:cNvPr id="0" name=""/>
        <dsp:cNvSpPr/>
      </dsp:nvSpPr>
      <dsp:spPr>
        <a:xfrm>
          <a:off x="2866232" y="2932721"/>
          <a:ext cx="443435" cy="443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1EBE7-E321-48DA-925F-DA0939FEFE8D}">
      <dsp:nvSpPr>
        <dsp:cNvPr id="0" name=""/>
        <dsp:cNvSpPr/>
      </dsp:nvSpPr>
      <dsp:spPr>
        <a:xfrm>
          <a:off x="5769647" y="106969"/>
          <a:ext cx="3691466" cy="70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Принципы воспитания </a:t>
          </a:r>
        </a:p>
      </dsp:txBody>
      <dsp:txXfrm>
        <a:off x="5769647" y="106969"/>
        <a:ext cx="3691466" cy="704177"/>
      </dsp:txXfrm>
    </dsp:sp>
    <dsp:sp modelId="{E9206797-B6F8-45BE-BEB9-C4DBD70E0DB4}">
      <dsp:nvSpPr>
        <dsp:cNvPr id="0" name=""/>
        <dsp:cNvSpPr/>
      </dsp:nvSpPr>
      <dsp:spPr>
        <a:xfrm>
          <a:off x="5248615" y="521750"/>
          <a:ext cx="4986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43872E-D0FF-430B-B155-9D9D557BE285}">
      <dsp:nvSpPr>
        <dsp:cNvPr id="0" name=""/>
        <dsp:cNvSpPr/>
      </dsp:nvSpPr>
      <dsp:spPr>
        <a:xfrm rot="5400000">
          <a:off x="2850276" y="759424"/>
          <a:ext cx="2632687" cy="215734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90F202-AEA1-435A-B0DA-592B956B57E8}">
      <dsp:nvSpPr>
        <dsp:cNvPr id="0" name=""/>
        <dsp:cNvSpPr/>
      </dsp:nvSpPr>
      <dsp:spPr>
        <a:xfrm>
          <a:off x="5726916" y="912964"/>
          <a:ext cx="3303883" cy="70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Основные подходы к воспитанию</a:t>
          </a:r>
        </a:p>
      </dsp:txBody>
      <dsp:txXfrm>
        <a:off x="5726916" y="912964"/>
        <a:ext cx="3303883" cy="704177"/>
      </dsp:txXfrm>
    </dsp:sp>
    <dsp:sp modelId="{3CE56201-8FF9-4396-B137-2C847B7B2356}">
      <dsp:nvSpPr>
        <dsp:cNvPr id="0" name=""/>
        <dsp:cNvSpPr/>
      </dsp:nvSpPr>
      <dsp:spPr>
        <a:xfrm>
          <a:off x="5248615" y="1266349"/>
          <a:ext cx="4986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A9225-667E-4495-9A3E-EDCE493EA709}">
      <dsp:nvSpPr>
        <dsp:cNvPr id="0" name=""/>
        <dsp:cNvSpPr/>
      </dsp:nvSpPr>
      <dsp:spPr>
        <a:xfrm rot="5400000">
          <a:off x="3237135" y="1447446"/>
          <a:ext cx="2192044" cy="182825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2B9028-0145-4E95-B5FA-20D8AEF0F15D}">
      <dsp:nvSpPr>
        <dsp:cNvPr id="0" name=""/>
        <dsp:cNvSpPr/>
      </dsp:nvSpPr>
      <dsp:spPr>
        <a:xfrm>
          <a:off x="5705535" y="1720721"/>
          <a:ext cx="2974996" cy="70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Формы воспитания</a:t>
          </a:r>
        </a:p>
      </dsp:txBody>
      <dsp:txXfrm>
        <a:off x="5705535" y="1720721"/>
        <a:ext cx="2974996" cy="704177"/>
      </dsp:txXfrm>
    </dsp:sp>
    <dsp:sp modelId="{41EC48A1-634C-48C9-8EA4-11974023079F}">
      <dsp:nvSpPr>
        <dsp:cNvPr id="0" name=""/>
        <dsp:cNvSpPr/>
      </dsp:nvSpPr>
      <dsp:spPr>
        <a:xfrm>
          <a:off x="5248615" y="2010947"/>
          <a:ext cx="4986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14ABF8-28C9-4159-9FB5-8382B6684E83}">
      <dsp:nvSpPr>
        <dsp:cNvPr id="0" name=""/>
        <dsp:cNvSpPr/>
      </dsp:nvSpPr>
      <dsp:spPr>
        <a:xfrm rot="5400000">
          <a:off x="3616481" y="2107346"/>
          <a:ext cx="1728532" cy="153573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98607-C4D9-485A-8B64-7CF88245A572}">
      <dsp:nvSpPr>
        <dsp:cNvPr id="0" name=""/>
        <dsp:cNvSpPr/>
      </dsp:nvSpPr>
      <dsp:spPr>
        <a:xfrm>
          <a:off x="5765898" y="2345378"/>
          <a:ext cx="2984550" cy="70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Методы воспитания </a:t>
          </a:r>
        </a:p>
      </dsp:txBody>
      <dsp:txXfrm>
        <a:off x="5765898" y="2345378"/>
        <a:ext cx="2984550" cy="704177"/>
      </dsp:txXfrm>
    </dsp:sp>
    <dsp:sp modelId="{9E89ADF9-4E64-473E-8E84-CDDDBE2531EA}">
      <dsp:nvSpPr>
        <dsp:cNvPr id="0" name=""/>
        <dsp:cNvSpPr/>
      </dsp:nvSpPr>
      <dsp:spPr>
        <a:xfrm>
          <a:off x="5248615" y="2739590"/>
          <a:ext cx="4986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E8F2F-7CC3-4BB8-8182-BD53CF119B49}">
      <dsp:nvSpPr>
        <dsp:cNvPr id="0" name=""/>
        <dsp:cNvSpPr/>
      </dsp:nvSpPr>
      <dsp:spPr>
        <a:xfrm rot="5400000">
          <a:off x="3994099" y="2804078"/>
          <a:ext cx="1319003" cy="119002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4CF9B-CDF2-4837-918D-1005EEACBD45}">
      <dsp:nvSpPr>
        <dsp:cNvPr id="0" name=""/>
        <dsp:cNvSpPr/>
      </dsp:nvSpPr>
      <dsp:spPr>
        <a:xfrm>
          <a:off x="5747230" y="3094870"/>
          <a:ext cx="1994460" cy="70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rPr>
            <a:t>Средства воспитания</a:t>
          </a:r>
        </a:p>
      </dsp:txBody>
      <dsp:txXfrm>
        <a:off x="5747230" y="3094870"/>
        <a:ext cx="1994460" cy="704177"/>
      </dsp:txXfrm>
    </dsp:sp>
    <dsp:sp modelId="{87D5E677-DB28-4209-AF8D-2F6588D4C7A3}">
      <dsp:nvSpPr>
        <dsp:cNvPr id="0" name=""/>
        <dsp:cNvSpPr/>
      </dsp:nvSpPr>
      <dsp:spPr>
        <a:xfrm>
          <a:off x="5248615" y="3446959"/>
          <a:ext cx="49861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C8DD9-0C0D-4A95-9617-0E9684425A74}">
      <dsp:nvSpPr>
        <dsp:cNvPr id="0" name=""/>
        <dsp:cNvSpPr/>
      </dsp:nvSpPr>
      <dsp:spPr>
        <a:xfrm rot="5400000">
          <a:off x="4351107" y="3480200"/>
          <a:ext cx="930748" cy="86426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B1BBB0-E009-4D97-8E93-20EF0A144735}">
      <dsp:nvSpPr>
        <dsp:cNvPr id="0" name=""/>
        <dsp:cNvSpPr/>
      </dsp:nvSpPr>
      <dsp:spPr>
        <a:xfrm rot="10800000">
          <a:off x="1185804" y="117803"/>
          <a:ext cx="8999974" cy="668098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Заместитель директора по воспитательной работе </a:t>
          </a:r>
          <a:r>
            <a:rPr lang="ru-RU" sz="2400" kern="1200" dirty="0" smtClean="0">
              <a:solidFill>
                <a:srgbClr val="1B3281"/>
              </a:solidFill>
            </a:rPr>
            <a:t>задает </a:t>
          </a:r>
          <a:r>
            <a:rPr lang="ru-RU" sz="2400" kern="1200" dirty="0">
              <a:solidFill>
                <a:srgbClr val="1B3281"/>
              </a:solidFill>
            </a:rPr>
            <a:t>курс реализации воспитательного процесса</a:t>
          </a:r>
        </a:p>
      </dsp:txBody>
      <dsp:txXfrm rot="10800000">
        <a:off x="1352828" y="117803"/>
        <a:ext cx="8832950" cy="668098"/>
      </dsp:txXfrm>
    </dsp:sp>
    <dsp:sp modelId="{93BA1B28-55E2-4E01-8414-C8DA0D76AA20}">
      <dsp:nvSpPr>
        <dsp:cNvPr id="0" name=""/>
        <dsp:cNvSpPr/>
      </dsp:nvSpPr>
      <dsp:spPr>
        <a:xfrm>
          <a:off x="113809" y="114390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364F41-C9F5-48BE-8F10-F668B5E5B8E6}">
      <dsp:nvSpPr>
        <dsp:cNvPr id="0" name=""/>
        <dsp:cNvSpPr/>
      </dsp:nvSpPr>
      <dsp:spPr>
        <a:xfrm rot="10800000">
          <a:off x="1201576" y="915121"/>
          <a:ext cx="8999974" cy="703587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Советник директора по воспитанию</a:t>
          </a:r>
          <a:r>
            <a:rPr lang="ru-RU" sz="2400" kern="1200" dirty="0">
              <a:solidFill>
                <a:srgbClr val="1B3281"/>
              </a:solidFill>
            </a:rPr>
            <a:t> организует внеурочную деятельность</a:t>
          </a:r>
        </a:p>
      </dsp:txBody>
      <dsp:txXfrm rot="10800000">
        <a:off x="1377473" y="915121"/>
        <a:ext cx="8824077" cy="703587"/>
      </dsp:txXfrm>
    </dsp:sp>
    <dsp:sp modelId="{34967D79-2A8E-4C22-9ADC-26AE163FF9F4}">
      <dsp:nvSpPr>
        <dsp:cNvPr id="0" name=""/>
        <dsp:cNvSpPr/>
      </dsp:nvSpPr>
      <dsp:spPr>
        <a:xfrm>
          <a:off x="123990" y="934800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8F5CB-91C6-4BC1-AA93-25FB19EE766B}">
      <dsp:nvSpPr>
        <dsp:cNvPr id="0" name=""/>
        <dsp:cNvSpPr/>
      </dsp:nvSpPr>
      <dsp:spPr>
        <a:xfrm rot="10800000">
          <a:off x="1201576" y="1773883"/>
          <a:ext cx="8999974" cy="713255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Классные руководители </a:t>
          </a:r>
          <a:r>
            <a:rPr lang="ru-RU" sz="2400" kern="1200" dirty="0">
              <a:solidFill>
                <a:srgbClr val="1B3281"/>
              </a:solidFill>
            </a:rPr>
            <a:t>реализуют </a:t>
          </a:r>
          <a:r>
            <a:rPr lang="ru-RU" sz="2400" kern="1200" dirty="0" smtClean="0">
              <a:solidFill>
                <a:srgbClr val="1B3281"/>
              </a:solidFill>
            </a:rPr>
            <a:t>задачи воспитания </a:t>
          </a:r>
          <a:r>
            <a:rPr lang="ru-RU" sz="2400" kern="1200" dirty="0">
              <a:solidFill>
                <a:srgbClr val="1B3281"/>
              </a:solidFill>
            </a:rPr>
            <a:t>среди обучающихся класса</a:t>
          </a:r>
        </a:p>
      </dsp:txBody>
      <dsp:txXfrm rot="10800000">
        <a:off x="1379890" y="1773883"/>
        <a:ext cx="8821660" cy="713255"/>
      </dsp:txXfrm>
    </dsp:sp>
    <dsp:sp modelId="{7ACA2B49-3BA9-4F86-A327-FC16170AAE40}">
      <dsp:nvSpPr>
        <dsp:cNvPr id="0" name=""/>
        <dsp:cNvSpPr/>
      </dsp:nvSpPr>
      <dsp:spPr>
        <a:xfrm>
          <a:off x="123990" y="1778717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FCB81-6FF4-4E55-A630-33C2807F3531}">
      <dsp:nvSpPr>
        <dsp:cNvPr id="0" name=""/>
        <dsp:cNvSpPr/>
      </dsp:nvSpPr>
      <dsp:spPr>
        <a:xfrm rot="10800000">
          <a:off x="1211182" y="2771858"/>
          <a:ext cx="8999974" cy="75145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Педагоги-организаторы</a:t>
          </a:r>
          <a:r>
            <a:rPr lang="ru-RU" sz="2400" kern="1200" dirty="0">
              <a:solidFill>
                <a:srgbClr val="1B3281"/>
              </a:solidFill>
            </a:rPr>
            <a:t> организуют интересные мероприятия</a:t>
          </a:r>
        </a:p>
      </dsp:txBody>
      <dsp:txXfrm rot="10800000">
        <a:off x="1399045" y="2771858"/>
        <a:ext cx="8812111" cy="751452"/>
      </dsp:txXfrm>
    </dsp:sp>
    <dsp:sp modelId="{759631B0-F779-4798-B341-D92F567C6903}">
      <dsp:nvSpPr>
        <dsp:cNvPr id="0" name=""/>
        <dsp:cNvSpPr/>
      </dsp:nvSpPr>
      <dsp:spPr>
        <a:xfrm>
          <a:off x="123990" y="2755826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E1912-1995-4335-AAAA-21EBA59A373B}">
      <dsp:nvSpPr>
        <dsp:cNvPr id="0" name=""/>
        <dsp:cNvSpPr/>
      </dsp:nvSpPr>
      <dsp:spPr>
        <a:xfrm rot="10800000">
          <a:off x="1201576" y="3788931"/>
          <a:ext cx="8999974" cy="64663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Старшие вожатые </a:t>
          </a:r>
          <a:r>
            <a:rPr lang="ru-RU" sz="2400" kern="1200" dirty="0">
              <a:solidFill>
                <a:srgbClr val="1B3281"/>
              </a:solidFill>
            </a:rPr>
            <a:t>развивают ученическое самоуправление</a:t>
          </a:r>
        </a:p>
      </dsp:txBody>
      <dsp:txXfrm rot="10800000">
        <a:off x="1363234" y="3788931"/>
        <a:ext cx="8838316" cy="646632"/>
      </dsp:txXfrm>
    </dsp:sp>
    <dsp:sp modelId="{FEA02328-0D56-4DB6-A233-EBF7CB15F775}">
      <dsp:nvSpPr>
        <dsp:cNvPr id="0" name=""/>
        <dsp:cNvSpPr/>
      </dsp:nvSpPr>
      <dsp:spPr>
        <a:xfrm>
          <a:off x="123990" y="3731972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715E0B-C763-403C-B880-01D8D6655770}">
      <dsp:nvSpPr>
        <dsp:cNvPr id="0" name=""/>
        <dsp:cNvSpPr/>
      </dsp:nvSpPr>
      <dsp:spPr>
        <a:xfrm rot="10800000">
          <a:off x="1185804" y="4646599"/>
          <a:ext cx="8999974" cy="629697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26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1B3281"/>
              </a:solidFill>
            </a:rPr>
            <a:t>Учителя-предметники</a:t>
          </a:r>
          <a:r>
            <a:rPr lang="ru-RU" sz="2400" kern="1200" dirty="0">
              <a:solidFill>
                <a:srgbClr val="1B3281"/>
              </a:solidFill>
            </a:rPr>
            <a:t> реализуют воспитательные задачи на учебных </a:t>
          </a:r>
          <a:r>
            <a:rPr lang="ru-RU" sz="2400" kern="1200" dirty="0" smtClean="0">
              <a:solidFill>
                <a:srgbClr val="1B3281"/>
              </a:solidFill>
            </a:rPr>
            <a:t>занятиях </a:t>
          </a:r>
          <a:endParaRPr lang="ru-RU" sz="2400" kern="1200" dirty="0">
            <a:solidFill>
              <a:srgbClr val="1B3281"/>
            </a:solidFill>
          </a:endParaRPr>
        </a:p>
      </dsp:txBody>
      <dsp:txXfrm rot="10800000">
        <a:off x="1343228" y="4646599"/>
        <a:ext cx="8842550" cy="629697"/>
      </dsp:txXfrm>
    </dsp:sp>
    <dsp:sp modelId="{F08540DF-ED61-4286-A94B-1A5A118C996B}">
      <dsp:nvSpPr>
        <dsp:cNvPr id="0" name=""/>
        <dsp:cNvSpPr/>
      </dsp:nvSpPr>
      <dsp:spPr>
        <a:xfrm>
          <a:off x="123990" y="4536839"/>
          <a:ext cx="703587" cy="703587"/>
        </a:xfrm>
        <a:prstGeom prst="ellipse">
          <a:avLst/>
        </a:prstGeom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  <a:ln w="12700" cap="flat" cmpd="sng" algn="ctr">
          <a:solidFill>
            <a:srgbClr val="1B32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E4A66-2023-44DD-B661-A92A62A235F2}">
      <dsp:nvSpPr>
        <dsp:cNvPr id="0" name=""/>
        <dsp:cNvSpPr/>
      </dsp:nvSpPr>
      <dsp:spPr>
        <a:xfrm>
          <a:off x="0" y="304778"/>
          <a:ext cx="4876800" cy="487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AD9FE-3E09-4134-ABBA-EC2ABACCE8CB}">
      <dsp:nvSpPr>
        <dsp:cNvPr id="0" name=""/>
        <dsp:cNvSpPr/>
      </dsp:nvSpPr>
      <dsp:spPr>
        <a:xfrm>
          <a:off x="2438400" y="306387"/>
          <a:ext cx="5689599" cy="487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начального образования </a:t>
          </a:r>
          <a:endParaRPr lang="ru-RU" sz="24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8400" y="306387"/>
        <a:ext cx="2844799" cy="1463043"/>
      </dsp:txXfrm>
    </dsp:sp>
    <dsp:sp modelId="{7B587378-E42B-4F84-A085-652C16CF3A78}">
      <dsp:nvSpPr>
        <dsp:cNvPr id="0" name=""/>
        <dsp:cNvSpPr/>
      </dsp:nvSpPr>
      <dsp:spPr>
        <a:xfrm>
          <a:off x="853441" y="1694194"/>
          <a:ext cx="3169916" cy="31699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01619-3336-4B78-A9C3-B32E3ACA48D6}">
      <dsp:nvSpPr>
        <dsp:cNvPr id="0" name=""/>
        <dsp:cNvSpPr/>
      </dsp:nvSpPr>
      <dsp:spPr>
        <a:xfrm>
          <a:off x="2438400" y="1733976"/>
          <a:ext cx="5689599" cy="3169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основного общего образования  </a:t>
          </a:r>
          <a:endParaRPr lang="ru-RU" sz="24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8400" y="1733976"/>
        <a:ext cx="2844799" cy="1463038"/>
      </dsp:txXfrm>
    </dsp:sp>
    <dsp:sp modelId="{1599BAA6-5FC5-468D-B5D1-F3BC962202B9}">
      <dsp:nvSpPr>
        <dsp:cNvPr id="0" name=""/>
        <dsp:cNvSpPr/>
      </dsp:nvSpPr>
      <dsp:spPr>
        <a:xfrm>
          <a:off x="1706880" y="3197014"/>
          <a:ext cx="1463038" cy="14630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3F61D-B0FF-4D2D-BA8B-36A629A3265B}">
      <dsp:nvSpPr>
        <dsp:cNvPr id="0" name=""/>
        <dsp:cNvSpPr/>
      </dsp:nvSpPr>
      <dsp:spPr>
        <a:xfrm>
          <a:off x="2438400" y="3197014"/>
          <a:ext cx="5689599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среднего общего образования </a:t>
          </a:r>
          <a:endParaRPr lang="ru-RU" sz="24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8400" y="3197014"/>
        <a:ext cx="2844799" cy="1463038"/>
      </dsp:txXfrm>
    </dsp:sp>
    <dsp:sp modelId="{C83A5CAE-486F-4D50-A99E-66FF5F7C3E35}">
      <dsp:nvSpPr>
        <dsp:cNvPr id="0" name=""/>
        <dsp:cNvSpPr/>
      </dsp:nvSpPr>
      <dsp:spPr>
        <a:xfrm>
          <a:off x="5283200" y="270933"/>
          <a:ext cx="2844799" cy="146304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в усвоении ими знаний основных норм, которые общество выработало на основе этих ценностей (то есть, в усвоении ими социально значимых знаний)</a:t>
          </a:r>
          <a:endParaRPr lang="ru-RU" sz="12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83200" y="270933"/>
        <a:ext cx="2844799" cy="1463043"/>
      </dsp:txXfrm>
    </dsp:sp>
    <dsp:sp modelId="{0B557A68-379E-4D81-B161-9C19915CAE27}">
      <dsp:nvSpPr>
        <dsp:cNvPr id="0" name=""/>
        <dsp:cNvSpPr/>
      </dsp:nvSpPr>
      <dsp:spPr>
        <a:xfrm>
          <a:off x="5283200" y="1733976"/>
          <a:ext cx="2844799" cy="14630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в развитии их позитивных отношений к этим общественным ценностям (то есть в развитии их социально значимых отношений)</a:t>
          </a:r>
          <a:endParaRPr lang="ru-RU" sz="12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83200" y="1733976"/>
        <a:ext cx="2844799" cy="1463038"/>
      </dsp:txXfrm>
    </dsp:sp>
    <dsp:sp modelId="{4EFCB99B-A4D6-4E42-8BC0-36D01D95F652}">
      <dsp:nvSpPr>
        <dsp:cNvPr id="0" name=""/>
        <dsp:cNvSpPr/>
      </dsp:nvSpPr>
      <dsp:spPr>
        <a:xfrm>
          <a:off x="5283200" y="3197014"/>
          <a:ext cx="2844799" cy="14630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smtClean="0">
              <a:solidFill>
                <a:srgbClr val="273478"/>
              </a:solidFill>
              <a:latin typeface="Arial" panose="020B0604020202020204" pitchFamily="34" charset="0"/>
              <a:cs typeface="Arial" panose="020B0604020202020204" pitchFamily="34" charset="0"/>
            </a:rPr>
            <a:t>приобретении ими соответствующего этим ценностям опыта поведения, опыта применения сформированных знаний и отношений на практике (то есть в приобретении ими опыта осуществления социально значимых дел)</a:t>
          </a:r>
          <a:endParaRPr lang="ru-RU" sz="1200" kern="1200" dirty="0">
            <a:solidFill>
              <a:srgbClr val="273478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83200" y="3197014"/>
        <a:ext cx="2844799" cy="14630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EF864-498F-4F72-8863-DE3A703DFC0A}">
      <dsp:nvSpPr>
        <dsp:cNvPr id="0" name=""/>
        <dsp:cNvSpPr/>
      </dsp:nvSpPr>
      <dsp:spPr>
        <a:xfrm rot="10800000">
          <a:off x="3936501" y="0"/>
          <a:ext cx="6445945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773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Сделать педагогов авторами рабочей программы воспитания</a:t>
          </a:r>
        </a:p>
      </dsp:txBody>
      <dsp:txXfrm rot="10800000">
        <a:off x="4119490" y="0"/>
        <a:ext cx="6262956" cy="731956"/>
      </dsp:txXfrm>
    </dsp:sp>
    <dsp:sp modelId="{3EAB5C68-503A-437E-BB79-2AD1E05F8D6A}">
      <dsp:nvSpPr>
        <dsp:cNvPr id="0" name=""/>
        <dsp:cNvSpPr/>
      </dsp:nvSpPr>
      <dsp:spPr>
        <a:xfrm>
          <a:off x="3584993" y="0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D49BB-49B4-4CCC-BA93-3F87CC60BD49}">
      <dsp:nvSpPr>
        <dsp:cNvPr id="0" name=""/>
        <dsp:cNvSpPr/>
      </dsp:nvSpPr>
      <dsp:spPr>
        <a:xfrm rot="10800000">
          <a:off x="3284264" y="980120"/>
          <a:ext cx="7018210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815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Через создание общих традиций </a:t>
          </a:r>
          <a:r>
            <a:rPr lang="ru-RU" sz="2000" kern="1200" dirty="0" smtClean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развивать в </a:t>
          </a: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школе атмосферу доверия и уважения</a:t>
          </a:r>
        </a:p>
      </dsp:txBody>
      <dsp:txXfrm rot="10800000">
        <a:off x="3467253" y="980120"/>
        <a:ext cx="6835221" cy="731956"/>
      </dsp:txXfrm>
    </dsp:sp>
    <dsp:sp modelId="{73DB5DCF-4859-4AAE-94C2-6AABDF6D1FA6}">
      <dsp:nvSpPr>
        <dsp:cNvPr id="0" name=""/>
        <dsp:cNvSpPr/>
      </dsp:nvSpPr>
      <dsp:spPr>
        <a:xfrm>
          <a:off x="2975414" y="970597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11C05-19DC-422B-A744-34C5E6064CDD}">
      <dsp:nvSpPr>
        <dsp:cNvPr id="0" name=""/>
        <dsp:cNvSpPr/>
      </dsp:nvSpPr>
      <dsp:spPr>
        <a:xfrm rot="10800000">
          <a:off x="2622446" y="1929546"/>
          <a:ext cx="7018210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815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Организовывать методические мероприятия, позволяющие научиться чему-то новому  </a:t>
          </a:r>
        </a:p>
      </dsp:txBody>
      <dsp:txXfrm rot="10800000">
        <a:off x="2805435" y="1929546"/>
        <a:ext cx="6835221" cy="731956"/>
      </dsp:txXfrm>
    </dsp:sp>
    <dsp:sp modelId="{EFFD5F7E-274F-47F3-831E-5CBDF87D7816}">
      <dsp:nvSpPr>
        <dsp:cNvPr id="0" name=""/>
        <dsp:cNvSpPr/>
      </dsp:nvSpPr>
      <dsp:spPr>
        <a:xfrm>
          <a:off x="2241979" y="1929546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93841-458E-4BEA-BBDB-EB0B4672213E}">
      <dsp:nvSpPr>
        <dsp:cNvPr id="0" name=""/>
        <dsp:cNvSpPr/>
      </dsp:nvSpPr>
      <dsp:spPr>
        <a:xfrm rot="10800000">
          <a:off x="1874516" y="2861970"/>
          <a:ext cx="7018210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815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Транслировать позитивный опыт работы педагогов</a:t>
          </a:r>
        </a:p>
      </dsp:txBody>
      <dsp:txXfrm rot="10800000">
        <a:off x="2057505" y="2861970"/>
        <a:ext cx="6835221" cy="731956"/>
      </dsp:txXfrm>
    </dsp:sp>
    <dsp:sp modelId="{D4B3C3D9-0CF9-4BAF-8EBA-F00501D8D7B9}">
      <dsp:nvSpPr>
        <dsp:cNvPr id="0" name=""/>
        <dsp:cNvSpPr/>
      </dsp:nvSpPr>
      <dsp:spPr>
        <a:xfrm>
          <a:off x="1527604" y="2861970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E6E3E-B201-443F-8AA1-1AC350DD312D}">
      <dsp:nvSpPr>
        <dsp:cNvPr id="0" name=""/>
        <dsp:cNvSpPr/>
      </dsp:nvSpPr>
      <dsp:spPr>
        <a:xfrm rot="10800000">
          <a:off x="1112549" y="3812421"/>
          <a:ext cx="7018210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815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Хвалить, ободрять, награждать за </a:t>
          </a:r>
          <a:r>
            <a:rPr lang="ru-RU" sz="2000" kern="1200" dirty="0" smtClean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заслуги и </a:t>
          </a: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достижения</a:t>
          </a:r>
        </a:p>
      </dsp:txBody>
      <dsp:txXfrm rot="10800000">
        <a:off x="1295538" y="3812421"/>
        <a:ext cx="6835221" cy="731956"/>
      </dsp:txXfrm>
    </dsp:sp>
    <dsp:sp modelId="{1E7BBEB7-D3E9-49D0-958E-EAC3AAB12006}">
      <dsp:nvSpPr>
        <dsp:cNvPr id="0" name=""/>
        <dsp:cNvSpPr/>
      </dsp:nvSpPr>
      <dsp:spPr>
        <a:xfrm>
          <a:off x="756077" y="3812421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45B9A-9BE3-4246-9E6A-8D227DEB7C2C}">
      <dsp:nvSpPr>
        <dsp:cNvPr id="0" name=""/>
        <dsp:cNvSpPr/>
      </dsp:nvSpPr>
      <dsp:spPr>
        <a:xfrm rot="10800000">
          <a:off x="350511" y="4754440"/>
          <a:ext cx="7018210" cy="731956"/>
        </a:xfrm>
        <a:prstGeom prst="homeP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815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Ставить задачи, решая которые учитель сможет продемонстрировать свои способности</a:t>
          </a:r>
        </a:p>
      </dsp:txBody>
      <dsp:txXfrm rot="10800000">
        <a:off x="533500" y="4754440"/>
        <a:ext cx="6835221" cy="731956"/>
      </dsp:txXfrm>
    </dsp:sp>
    <dsp:sp modelId="{12EB05A7-FD9A-4CFF-881C-652351332938}">
      <dsp:nvSpPr>
        <dsp:cNvPr id="0" name=""/>
        <dsp:cNvSpPr/>
      </dsp:nvSpPr>
      <dsp:spPr>
        <a:xfrm>
          <a:off x="0" y="4754440"/>
          <a:ext cx="731956" cy="731956"/>
        </a:xfrm>
        <a:prstGeom prst="flowChartCollate">
          <a:avLst/>
        </a:prstGeom>
        <a:solidFill>
          <a:srgbClr val="0072BC"/>
        </a:solidFill>
        <a:ln w="1270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568D98-F564-4E5C-A7F0-A272DBF664D9}" type="datetimeFigureOut">
              <a:rPr lang="ru-RU"/>
              <a:pPr>
                <a:defRPr/>
              </a:pPr>
              <a:t>10.02.2022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CAB164-72E8-4984-81B2-9A41F447DE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89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5721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102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1F6838-ECA7-4A57-8DE0-AFF3805ECC9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B46CEE-06BF-4046-9CAF-B0BBD1DEA17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2792E9-9A7C-4BF3-A131-A7CE1D1B52F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A67359-5BE3-4DCA-ACF0-8BFE7C9429E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829FEC-3969-4725-8E3B-26DC8C4663A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C75268-4B55-4E39-8135-72918E14AE4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272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39F5ED-E308-47F7-82C9-AFE425C0AF2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B7D74F-D260-4C12-A38A-0455269AB32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505EC5-2429-4A23-8510-35B0DA161B2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A002D0-0ABF-43D9-9271-AE90439075A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50E784-D127-42FD-A864-BFC6ED44B79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7F4E1D-CD6D-4339-8BE9-340E3884C80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Это скорее особенности, а не потенциал внеурочной деятельности </a:t>
            </a:r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421F64-7844-456E-B40F-3658707E757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Это скорее особенности, а не потенциал внеурочной деятельности </a:t>
            </a:r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C10CFB-AEA1-4C11-AF36-ACD5E1F73AE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88D815-28E8-491F-8D04-E68E23F7BD6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CAB164-72E8-4984-81B2-9A41F447DEF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298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2B1FF-B689-4E87-9BF3-F728DE61CDA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2D86BF-B2E4-4F26-A9B5-596FFFC1A8F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39B499-0715-467E-9B59-5CBABCD0962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Это скорее дорожная карта. В любом случае должен быть указан адресат (для кого этот чек –лист или дорожная карта)</a:t>
            </a:r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45716-E16B-4EFD-B677-284AF7475A9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Нужны </a:t>
            </a:r>
            <a:r>
              <a:rPr lang="en-US"/>
              <a:t>QR</a:t>
            </a:r>
            <a:r>
              <a:rPr lang="ru-RU"/>
              <a:t>-коды, чтобы это были реально ссылки </a:t>
            </a:r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B4A77D-61D8-479D-AA1F-BF930EAB7BD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/>
          <p:nvPr userDrawn="1"/>
        </p:nvSpPr>
        <p:spPr>
          <a:xfrm rot="10800000" flipH="1">
            <a:off x="11231563" y="0"/>
            <a:ext cx="957262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" name="Рисунок 6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152400"/>
            <a:ext cx="7064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1"/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34F71F2-4BA6-4C4E-9333-FD32FB98F17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8"/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 descr="Изображение выглядит как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17288" y="128588"/>
            <a:ext cx="7461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1"/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68335AC-7F32-4F06-A102-FCDD9D6ABBE4}" type="slidenum">
              <a:rPr lang="ru-RU" sz="160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8"/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карта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 l="68333"/>
          <a:stretch>
            <a:fillRect/>
          </a:stretch>
        </p:blipFill>
        <p:spPr bwMode="auto">
          <a:xfrm>
            <a:off x="8331200" y="0"/>
            <a:ext cx="386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4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88375" y="1654175"/>
            <a:ext cx="18542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карта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2_Заголовок и объект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0">
                <a:srgbClr val="0072BC"/>
              </a:gs>
              <a:gs pos="6000">
                <a:srgbClr val="0072BC"/>
              </a:gs>
              <a:gs pos="82000">
                <a:srgbClr val="1B3281"/>
              </a:gs>
              <a:gs pos="100000">
                <a:srgbClr val="1B328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p4" descr="Изображение выглядит как книг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57040" y="152399"/>
            <a:ext cx="706486" cy="81935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/>
        </p:nvSpPr>
        <p:spPr>
          <a:xfrm>
            <a:off x="11358290" y="6420656"/>
            <a:ext cx="735805" cy="37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5;p4"/>
          <p:cNvCxnSpPr/>
          <p:nvPr/>
        </p:nvCxnSpPr>
        <p:spPr>
          <a:xfrm>
            <a:off x="0" y="1117600"/>
            <a:ext cx="1857829" cy="0"/>
          </a:xfrm>
          <a:prstGeom prst="straightConnector1">
            <a:avLst/>
          </a:prstGeom>
          <a:noFill/>
          <a:ln w="76200" cap="flat" cmpd="sng">
            <a:solidFill>
              <a:srgbClr val="0072BC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9821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258B63-A5F8-49B0-8D86-5CCB6EA77CE1}" type="datetimeFigureOut">
              <a:rPr lang="ru-RU"/>
              <a:pPr>
                <a:defRPr/>
              </a:pPr>
              <a:t>10.02.2022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2DB082-3C13-4F24-A386-BEF71445F9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diagramColors" Target="../diagrams/colors8.xml"/><Relationship Id="rId5" Type="http://schemas.openxmlformats.org/officeDocument/2006/relationships/image" Target="../media/image47.png"/><Relationship Id="rId10" Type="http://schemas.openxmlformats.org/officeDocument/2006/relationships/diagramQuickStyle" Target="../diagrams/quickStyle8.xml"/><Relationship Id="rId4" Type="http://schemas.openxmlformats.org/officeDocument/2006/relationships/image" Target="../media/image46.png"/><Relationship Id="rId9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diagramColors" Target="../diagrams/colors9.xml"/><Relationship Id="rId5" Type="http://schemas.openxmlformats.org/officeDocument/2006/relationships/image" Target="../media/image47.png"/><Relationship Id="rId10" Type="http://schemas.openxmlformats.org/officeDocument/2006/relationships/diagramQuickStyle" Target="../diagrams/quickStyle9.xml"/><Relationship Id="rId4" Type="http://schemas.openxmlformats.org/officeDocument/2006/relationships/image" Target="../media/image46.png"/><Relationship Id="rId9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47.png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46.png"/><Relationship Id="rId9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hyperlink" Target="http://form.instrao.ru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oodle2.ipk-tula.ru/metodicheskiy-kabinet/doc/&#1043;&#1088;&#1080;&#1075;&#1086;&#1088;&#1100;&#1077;&#1074;&#1072;%20&#1040;.&#1048;.%20%20&#1042;&#1086;&#1089;&#1087;&#1080;&#1090;&#1072;&#1085;&#1080;&#1077;.%20&#1064;&#1072;&#1075;&#1080;%20&#1074;%20&#1073;&#1091;&#1076;&#1091;&#1097;&#1077;&#1077;.%202019.pdf" TargetMode="External"/><Relationship Id="rId11" Type="http://schemas.openxmlformats.org/officeDocument/2006/relationships/image" Target="../media/image66.gif"/><Relationship Id="rId5" Type="http://schemas.openxmlformats.org/officeDocument/2006/relationships/hyperlink" Target="http://biblio.narod.ru/gyrnal/statyi/gr_fenom_vosp.htm" TargetMode="External"/><Relationship Id="rId10" Type="http://schemas.openxmlformats.org/officeDocument/2006/relationships/image" Target="../media/image65.gif"/><Relationship Id="rId4" Type="http://schemas.openxmlformats.org/officeDocument/2006/relationships/hyperlink" Target="https://perewerzeva.ucoz.ru/Documents/Vneuroch_deyat/vneuroch_deyatelnost_01.pdf" TargetMode="External"/><Relationship Id="rId9" Type="http://schemas.openxmlformats.org/officeDocument/2006/relationships/image" Target="../media/image6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Прямоугольник 13"/>
          <p:cNvSpPr>
            <a:spLocks noChangeArrowheads="1"/>
          </p:cNvSpPr>
          <p:nvPr/>
        </p:nvSpPr>
        <p:spPr bwMode="auto">
          <a:xfrm>
            <a:off x="541338" y="1773238"/>
            <a:ext cx="77454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42963"/>
            <a:r>
              <a:rPr lang="ru-RU" sz="3600" b="1" dirty="0" smtClean="0">
                <a:solidFill>
                  <a:schemeClr val="bg1"/>
                </a:solidFill>
              </a:rPr>
              <a:t>Воспитательная работа </a:t>
            </a:r>
            <a:endParaRPr lang="ru-RU" sz="3600" b="1" dirty="0">
              <a:solidFill>
                <a:schemeClr val="bg1"/>
              </a:solidFill>
            </a:endParaRPr>
          </a:p>
          <a:p>
            <a:pPr defTabSz="842963"/>
            <a:r>
              <a:rPr lang="ru-RU" sz="3600" b="1" dirty="0">
                <a:solidFill>
                  <a:schemeClr val="bg1"/>
                </a:solidFill>
              </a:rPr>
              <a:t>в образовательной организации</a:t>
            </a:r>
          </a:p>
        </p:txBody>
      </p:sp>
      <p:sp>
        <p:nvSpPr>
          <p:cNvPr id="7172" name="Прямоугольник 14"/>
          <p:cNvSpPr>
            <a:spLocks noChangeArrowheads="1"/>
          </p:cNvSpPr>
          <p:nvPr/>
        </p:nvSpPr>
        <p:spPr bwMode="auto">
          <a:xfrm>
            <a:off x="660400" y="3451225"/>
            <a:ext cx="52593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42963"/>
            <a:endParaRPr lang="ru-RU" sz="1600">
              <a:solidFill>
                <a:schemeClr val="bg1"/>
              </a:solidFill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73" name="Прямоугольник 15"/>
          <p:cNvSpPr>
            <a:spLocks noChangeArrowheads="1"/>
          </p:cNvSpPr>
          <p:nvPr/>
        </p:nvSpPr>
        <p:spPr bwMode="auto">
          <a:xfrm>
            <a:off x="541338" y="5166191"/>
            <a:ext cx="61786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42963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Тесёлкина Светлана Владимировна, </a:t>
            </a:r>
            <a:r>
              <a:rPr lang="ru-RU" sz="1200" dirty="0" smtClean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заместитель </a:t>
            </a: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директора ГБОУ «Школа № 1552», </a:t>
            </a:r>
            <a:r>
              <a:rPr lang="ru-RU" sz="1200" dirty="0" smtClean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 эксперт </a:t>
            </a: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</a:rPr>
              <a:t>ФГАОУ ДПО «Академия </a:t>
            </a:r>
            <a:r>
              <a:rPr lang="ru-RU" sz="1200" dirty="0" err="1">
                <a:solidFill>
                  <a:schemeClr val="bg1"/>
                </a:solidFill>
                <a:ea typeface="Helvetica Neue"/>
                <a:cs typeface="Helvetica Neue"/>
              </a:rPr>
              <a:t>Минпросвещения</a:t>
            </a: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</a:rPr>
              <a:t> России</a:t>
            </a:r>
            <a:r>
              <a:rPr lang="ru-RU" sz="1200" dirty="0" smtClean="0">
                <a:solidFill>
                  <a:schemeClr val="bg1"/>
                </a:solidFill>
                <a:ea typeface="Helvetica Neue"/>
                <a:cs typeface="Helvetica Neue"/>
              </a:rPr>
              <a:t>» </a:t>
            </a:r>
            <a:endParaRPr lang="ru-RU" sz="1200" dirty="0">
              <a:solidFill>
                <a:schemeClr val="bg1"/>
              </a:solidFill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74" name="Рисунок 16" descr="Изображение выглядит как книга, текст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8375" y="1654175"/>
            <a:ext cx="18542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41338" y="4673749"/>
            <a:ext cx="6096001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42963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</a:rPr>
              <a:t>Степанов Павел Валентинович, </a:t>
            </a:r>
            <a:r>
              <a:rPr lang="ru-RU" sz="1200" dirty="0" err="1">
                <a:solidFill>
                  <a:schemeClr val="bg1"/>
                </a:solidFill>
                <a:ea typeface="Helvetica Neue"/>
                <a:cs typeface="Helvetica Neue"/>
              </a:rPr>
              <a:t>д.пед.н</a:t>
            </a: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</a:rPr>
              <a:t>., заведующий лабораторией стратегии и теории воспитания </a:t>
            </a:r>
            <a:r>
              <a:rPr lang="ru-RU" sz="1200" dirty="0" smtClean="0">
                <a:solidFill>
                  <a:schemeClr val="bg1"/>
                </a:solidFill>
                <a:ea typeface="Helvetica Neue"/>
                <a:cs typeface="Helvetica Neue"/>
              </a:rPr>
              <a:t>личности ИСРО РАО,</a:t>
            </a:r>
            <a:endParaRPr lang="ru-RU" sz="1200" dirty="0">
              <a:solidFill>
                <a:schemeClr val="bg1"/>
              </a:solidFill>
              <a:ea typeface="Helvetica Neue"/>
              <a:cs typeface="Helvetica Neue"/>
            </a:endParaRPr>
          </a:p>
          <a:p>
            <a:pPr defTabSz="842963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725738" y="2081213"/>
            <a:ext cx="4086225" cy="379412"/>
          </a:xfrm>
          <a:prstGeom prst="rect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2627313" y="2000250"/>
            <a:ext cx="53482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dirty="0">
                <a:solidFill>
                  <a:srgbClr val="1B3281"/>
                </a:solidFill>
              </a:rPr>
              <a:t>Правильное воспитание  </a:t>
            </a:r>
            <a:r>
              <a:rPr lang="ru-RU" sz="2800" dirty="0"/>
              <a:t>–</a:t>
            </a:r>
            <a:r>
              <a:rPr lang="ru-RU" sz="2800" dirty="0">
                <a:solidFill>
                  <a:srgbClr val="1B3281"/>
                </a:solidFill>
              </a:rPr>
              <a:t> это наша счастливая старость, плохое воспитание  </a:t>
            </a:r>
            <a:r>
              <a:rPr lang="ru-RU" sz="2800" dirty="0"/>
              <a:t>–</a:t>
            </a:r>
            <a:r>
              <a:rPr lang="ru-RU" sz="2800" dirty="0">
                <a:solidFill>
                  <a:srgbClr val="1B3281"/>
                </a:solidFill>
              </a:rPr>
              <a:t> это наше будущее горе, это наши слезы, это наша вина перед другими людьми. </a:t>
            </a:r>
          </a:p>
          <a:p>
            <a:pPr algn="just"/>
            <a:endParaRPr lang="ru-RU" sz="2800" dirty="0">
              <a:solidFill>
                <a:srgbClr val="1B3281"/>
              </a:solidFill>
            </a:endParaRPr>
          </a:p>
          <a:p>
            <a:pPr algn="r"/>
            <a:r>
              <a:rPr lang="ru-RU" sz="2200" i="1" dirty="0">
                <a:solidFill>
                  <a:srgbClr val="1B3281"/>
                </a:solidFill>
              </a:rPr>
              <a:t>Антон Семенович Макаренко</a:t>
            </a:r>
          </a:p>
        </p:txBody>
      </p:sp>
      <p:sp>
        <p:nvSpPr>
          <p:cNvPr id="8" name="Шестиугольник 7"/>
          <p:cNvSpPr/>
          <p:nvPr/>
        </p:nvSpPr>
        <p:spPr>
          <a:xfrm rot="16200000">
            <a:off x="4152107" y="467518"/>
            <a:ext cx="1492250" cy="1287463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2BC"/>
          </a:solidFill>
          <a:ln w="635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819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3075" y="409575"/>
            <a:ext cx="1230313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3"/>
          <a:srcRect l="30678" t="21109" r="17570" b="29817"/>
          <a:stretch>
            <a:fillRect/>
          </a:stretch>
        </p:blipFill>
        <p:spPr bwMode="auto">
          <a:xfrm>
            <a:off x="239713" y="1579563"/>
            <a:ext cx="238760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Номер слайда 1"/>
          <p:cNvSpPr txBox="1">
            <a:spLocks/>
          </p:cNvSpPr>
          <p:nvPr/>
        </p:nvSpPr>
        <p:spPr bwMode="auto">
          <a:xfrm>
            <a:off x="11488738" y="6278563"/>
            <a:ext cx="531812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/>
        </p:nvSpPr>
        <p:spPr>
          <a:xfrm>
            <a:off x="152667" y="280424"/>
            <a:ext cx="9965482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0070C0"/>
                </a:solidFill>
              </a:defRPr>
            </a:lvl1pPr>
          </a:lstStyle>
          <a:p>
            <a:r>
              <a:rPr lang="ru-RU" sz="3300" dirty="0">
                <a:sym typeface="Arial"/>
              </a:rPr>
              <a:t>Три «кита» результативного воспитания</a:t>
            </a:r>
            <a:endParaRPr sz="3300" dirty="0">
              <a:sym typeface="Arial"/>
            </a:endParaRPr>
          </a:p>
        </p:txBody>
      </p:sp>
      <p:sp>
        <p:nvSpPr>
          <p:cNvPr id="71" name="Google Shape;71;p10"/>
          <p:cNvSpPr txBox="1"/>
          <p:nvPr/>
        </p:nvSpPr>
        <p:spPr>
          <a:xfrm>
            <a:off x="2592649" y="2349459"/>
            <a:ext cx="6320610" cy="71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Когда школьное воспитание становится результативным?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2407721" y="2278003"/>
            <a:ext cx="6320610" cy="71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Когда педагоги становятся для детей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значимыми взрослыми?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73;p10"/>
          <p:cNvSpPr txBox="1"/>
          <p:nvPr/>
        </p:nvSpPr>
        <p:spPr>
          <a:xfrm>
            <a:off x="2625500" y="2301212"/>
            <a:ext cx="6320610" cy="71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Когда у детей и педагогов возникает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чувство общности?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0" descr="Три кита прибыльной торговли на рынке. - HUB - новости компаний и мнения  сообщества на ForkLo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906" y="2055838"/>
            <a:ext cx="9078243" cy="36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/>
        </p:nvSpPr>
        <p:spPr>
          <a:xfrm>
            <a:off x="7007608" y="3039598"/>
            <a:ext cx="298096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ценностно-ориентированное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общение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3965200" y="3927406"/>
            <a:ext cx="322449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доброжелательные отношения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1521596" y="3096450"/>
            <a:ext cx="237074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интересная деятельность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473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3175" y="2078038"/>
            <a:ext cx="4675188" cy="287337"/>
          </a:xfrm>
          <a:prstGeom prst="rect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43864" y="1544638"/>
            <a:ext cx="7462300" cy="24018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defRPr/>
            </a:pPr>
            <a:r>
              <a:rPr lang="ru-RU" sz="1500" dirty="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Воспитание - деятельность, направленная на развитие личности, создание условий для самоопределения и социализации обучающихся на основе социокультурных, духовно-нравственных ценностей и принятых в российском обществе правил и </a:t>
            </a:r>
            <a:r>
              <a:rPr lang="ru-RU" sz="15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 поведения в интересах человека, семьи, общества и государства, 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</a:t>
            </a:r>
          </a:p>
        </p:txBody>
      </p:sp>
      <p:sp>
        <p:nvSpPr>
          <p:cNvPr id="9219" name="Заголовок 1"/>
          <p:cNvSpPr txBox="1">
            <a:spLocks/>
          </p:cNvSpPr>
          <p:nvPr/>
        </p:nvSpPr>
        <p:spPr bwMode="auto">
          <a:xfrm>
            <a:off x="588963" y="160338"/>
            <a:ext cx="996473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endParaRPr lang="ru-RU" sz="3600" b="1">
              <a:solidFill>
                <a:srgbClr val="0072BC"/>
              </a:solidFill>
            </a:endParaRPr>
          </a:p>
        </p:txBody>
      </p:sp>
      <p:sp>
        <p:nvSpPr>
          <p:cNvPr id="9220" name="Номер слайда 1"/>
          <p:cNvSpPr txBox="1">
            <a:spLocks/>
          </p:cNvSpPr>
          <p:nvPr/>
        </p:nvSpPr>
        <p:spPr bwMode="auto">
          <a:xfrm>
            <a:off x="11488738" y="6278563"/>
            <a:ext cx="531812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40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/>
          <a:srcRect t="8619" b="14882"/>
          <a:stretch/>
        </p:blipFill>
        <p:spPr bwMode="auto">
          <a:xfrm>
            <a:off x="690563" y="1544638"/>
            <a:ext cx="2574925" cy="321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36563" y="369888"/>
            <a:ext cx="56594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Понятие о воспитании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3200" y="3946525"/>
            <a:ext cx="3924300" cy="26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4" name="TextBox 2"/>
          <p:cNvSpPr txBox="1">
            <a:spLocks noChangeArrowheads="1"/>
          </p:cNvSpPr>
          <p:nvPr/>
        </p:nvSpPr>
        <p:spPr bwMode="auto">
          <a:xfrm>
            <a:off x="595313" y="4919663"/>
            <a:ext cx="28956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</a:rPr>
              <a:t>Пункт 2 статьи 2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</a:rPr>
              <a:t>«Основные понятия,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</a:rPr>
              <a:t>используемые в настоящем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</a:rPr>
              <a:t>Федеральном законе»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</a:rPr>
              <a:t>главы 1</a:t>
            </a:r>
          </a:p>
          <a:p>
            <a:pPr algn="ctr"/>
            <a:r>
              <a:rPr lang="en-US" sz="1600" dirty="0">
                <a:solidFill>
                  <a:srgbClr val="1B3281"/>
                </a:solidFill>
              </a:rPr>
              <a:t> </a:t>
            </a:r>
            <a:r>
              <a:rPr lang="ru-RU" sz="1600" dirty="0">
                <a:solidFill>
                  <a:srgbClr val="1B3281"/>
                </a:solidFill>
              </a:rPr>
              <a:t>«Общие положения»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8927" y="4746693"/>
            <a:ext cx="2713035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Picture 6"/>
          <p:cNvSpPr>
            <a:spLocks noChangeAspect="1" noChangeArrowheads="1"/>
          </p:cNvSpPr>
          <p:nvPr/>
        </p:nvSpPr>
        <p:spPr bwMode="auto">
          <a:xfrm>
            <a:off x="60325" y="5049838"/>
            <a:ext cx="2708275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67" name="Picture 10"/>
          <p:cNvPicPr>
            <a:picLocks noChangeAspect="1" noChangeArrowheads="1"/>
          </p:cNvPicPr>
          <p:nvPr/>
        </p:nvPicPr>
        <p:blipFill>
          <a:blip r:embed="rId4"/>
          <a:srcRect t="22762" r="39143" b="5002"/>
          <a:stretch>
            <a:fillRect/>
          </a:stretch>
        </p:blipFill>
        <p:spPr bwMode="auto">
          <a:xfrm>
            <a:off x="2305495" y="4746693"/>
            <a:ext cx="2709862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12"/>
          <p:cNvPicPr>
            <a:picLocks noChangeAspect="1" noChangeArrowheads="1"/>
          </p:cNvPicPr>
          <p:nvPr/>
        </p:nvPicPr>
        <p:blipFill>
          <a:blip r:embed="rId5"/>
          <a:srcRect l="13960" b="13831"/>
          <a:stretch>
            <a:fillRect/>
          </a:stretch>
        </p:blipFill>
        <p:spPr bwMode="auto">
          <a:xfrm>
            <a:off x="2279253" y="1340189"/>
            <a:ext cx="2645568" cy="17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4"/>
          <p:cNvPicPr>
            <a:picLocks noChangeAspect="1" noChangeArrowheads="1"/>
          </p:cNvPicPr>
          <p:nvPr/>
        </p:nvPicPr>
        <p:blipFill>
          <a:blip r:embed="rId6"/>
          <a:srcRect r="153"/>
          <a:stretch>
            <a:fillRect/>
          </a:stretch>
        </p:blipFill>
        <p:spPr bwMode="auto">
          <a:xfrm>
            <a:off x="8312945" y="1331941"/>
            <a:ext cx="2637984" cy="176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Равнобедренный треугольник 8"/>
          <p:cNvSpPr/>
          <p:nvPr/>
        </p:nvSpPr>
        <p:spPr>
          <a:xfrm>
            <a:off x="1931988" y="3011488"/>
            <a:ext cx="3084512" cy="45085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272" name="Рисунок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64088" y="4935538"/>
            <a:ext cx="3084512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Рисунок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41288" y="4997450"/>
            <a:ext cx="308451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Шестиугольник 13"/>
          <p:cNvSpPr/>
          <p:nvPr/>
        </p:nvSpPr>
        <p:spPr>
          <a:xfrm rot="16200000">
            <a:off x="464648" y="1478291"/>
            <a:ext cx="1187450" cy="1081088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2BC"/>
          </a:solidFill>
          <a:ln w="635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361" y="2886665"/>
            <a:ext cx="1862988" cy="1015663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1B3281"/>
                </a:solidFill>
              </a:rPr>
              <a:t>Рабочая программа воспитания</a:t>
            </a:r>
          </a:p>
        </p:txBody>
      </p:sp>
      <p:pic>
        <p:nvPicPr>
          <p:cNvPr id="11279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3212" y="1386285"/>
            <a:ext cx="11572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0" name="TextBox 18"/>
          <p:cNvSpPr txBox="1">
            <a:spLocks noChangeArrowheads="1"/>
          </p:cNvSpPr>
          <p:nvPr/>
        </p:nvSpPr>
        <p:spPr bwMode="auto">
          <a:xfrm>
            <a:off x="89801" y="4933453"/>
            <a:ext cx="21862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B3281"/>
                </a:solidFill>
              </a:rPr>
              <a:t>Человеческие ресурсы</a:t>
            </a:r>
          </a:p>
          <a:p>
            <a:pPr algn="ctr"/>
            <a:r>
              <a:rPr lang="ru-RU" sz="2000" dirty="0">
                <a:solidFill>
                  <a:srgbClr val="1B3281"/>
                </a:solidFill>
              </a:rPr>
              <a:t> в области воспитания</a:t>
            </a:r>
          </a:p>
        </p:txBody>
      </p:sp>
      <p:sp>
        <p:nvSpPr>
          <p:cNvPr id="11281" name="TextBox 20"/>
          <p:cNvSpPr txBox="1">
            <a:spLocks noChangeArrowheads="1"/>
          </p:cNvSpPr>
          <p:nvPr/>
        </p:nvSpPr>
        <p:spPr bwMode="auto">
          <a:xfrm>
            <a:off x="6045025" y="4112077"/>
            <a:ext cx="188638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B3281"/>
                </a:solidFill>
              </a:rPr>
              <a:t>Ресурсы </a:t>
            </a:r>
          </a:p>
          <a:p>
            <a:pPr algn="ctr"/>
            <a:r>
              <a:rPr lang="ru-RU" sz="2000" dirty="0">
                <a:solidFill>
                  <a:srgbClr val="1B3281"/>
                </a:solidFill>
              </a:rPr>
              <a:t>социальной </a:t>
            </a:r>
          </a:p>
          <a:p>
            <a:pPr algn="ctr"/>
            <a:r>
              <a:rPr lang="ru-RU" sz="2000" dirty="0">
                <a:solidFill>
                  <a:srgbClr val="1B3281"/>
                </a:solidFill>
              </a:rPr>
              <a:t>среды</a:t>
            </a:r>
          </a:p>
        </p:txBody>
      </p:sp>
      <p:sp>
        <p:nvSpPr>
          <p:cNvPr id="11282" name="TextBox 22"/>
          <p:cNvSpPr txBox="1">
            <a:spLocks noChangeArrowheads="1"/>
          </p:cNvSpPr>
          <p:nvPr/>
        </p:nvSpPr>
        <p:spPr bwMode="auto">
          <a:xfrm>
            <a:off x="6045025" y="5319943"/>
            <a:ext cx="19373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B3281"/>
                </a:solidFill>
              </a:rPr>
              <a:t>Единое понимание</a:t>
            </a:r>
          </a:p>
          <a:p>
            <a:pPr algn="ctr"/>
            <a:r>
              <a:rPr lang="ru-RU" sz="2000" dirty="0">
                <a:solidFill>
                  <a:srgbClr val="1B3281"/>
                </a:solidFill>
              </a:rPr>
              <a:t> целей воспитания</a:t>
            </a:r>
          </a:p>
        </p:txBody>
      </p:sp>
      <p:sp>
        <p:nvSpPr>
          <p:cNvPr id="11283" name="TextBox 24"/>
          <p:cNvSpPr txBox="1">
            <a:spLocks noChangeArrowheads="1"/>
          </p:cNvSpPr>
          <p:nvPr/>
        </p:nvSpPr>
        <p:spPr bwMode="auto">
          <a:xfrm>
            <a:off x="8703395" y="3411038"/>
            <a:ext cx="23877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B3281"/>
                </a:solidFill>
              </a:rPr>
              <a:t>Набор  педагогических инструментов</a:t>
            </a:r>
          </a:p>
        </p:txBody>
      </p:sp>
      <p:sp>
        <p:nvSpPr>
          <p:cNvPr id="11284" name="TextBox 26"/>
          <p:cNvSpPr txBox="1">
            <a:spLocks noChangeArrowheads="1"/>
          </p:cNvSpPr>
          <p:nvPr/>
        </p:nvSpPr>
        <p:spPr bwMode="auto">
          <a:xfrm>
            <a:off x="5563504" y="2986536"/>
            <a:ext cx="29478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1B3281"/>
                </a:solidFill>
              </a:rPr>
              <a:t>Мотивированность</a:t>
            </a:r>
            <a:r>
              <a:rPr lang="ru-RU" sz="2000" dirty="0">
                <a:solidFill>
                  <a:srgbClr val="1B3281"/>
                </a:solidFill>
              </a:rPr>
              <a:t> педагогического коллектива </a:t>
            </a:r>
          </a:p>
        </p:txBody>
      </p:sp>
      <p:sp>
        <p:nvSpPr>
          <p:cNvPr id="29" name="Шестиугольник 28"/>
          <p:cNvSpPr/>
          <p:nvPr/>
        </p:nvSpPr>
        <p:spPr>
          <a:xfrm rot="16200000">
            <a:off x="6539993" y="1478291"/>
            <a:ext cx="1189038" cy="1079500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2BC"/>
          </a:solidFill>
          <a:ln w="635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286" name="Picture 16"/>
          <p:cNvPicPr>
            <a:picLocks noChangeAspect="1" noChangeArrowheads="1"/>
          </p:cNvPicPr>
          <p:nvPr/>
        </p:nvPicPr>
        <p:blipFill>
          <a:blip r:embed="rId9">
            <a:lum bright="70000" contrast="-70000"/>
          </a:blip>
          <a:srcRect/>
          <a:stretch>
            <a:fillRect/>
          </a:stretch>
        </p:blipFill>
        <p:spPr bwMode="auto">
          <a:xfrm>
            <a:off x="6631382" y="1451379"/>
            <a:ext cx="993775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7034" y="65423"/>
            <a:ext cx="1120034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Для организации воспитательного процесса школе необходимы:</a:t>
            </a:r>
          </a:p>
        </p:txBody>
      </p:sp>
      <p:sp>
        <p:nvSpPr>
          <p:cNvPr id="11288" name="TextBox 3"/>
          <p:cNvSpPr txBox="1">
            <a:spLocks noChangeArrowheads="1"/>
          </p:cNvSpPr>
          <p:nvPr/>
        </p:nvSpPr>
        <p:spPr bwMode="auto">
          <a:xfrm>
            <a:off x="2232656" y="3417318"/>
            <a:ext cx="288770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B3281"/>
                </a:solidFill>
              </a:rPr>
              <a:t>Календарный план воспитательной работы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5160963"/>
            <a:ext cx="7324932" cy="72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225" y="1670050"/>
            <a:ext cx="7261432" cy="44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вал 12"/>
          <p:cNvSpPr/>
          <p:nvPr/>
        </p:nvSpPr>
        <p:spPr>
          <a:xfrm>
            <a:off x="9059863" y="84138"/>
            <a:ext cx="1862137" cy="18367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6" name="Заголовок 1"/>
          <p:cNvSpPr txBox="1">
            <a:spLocks/>
          </p:cNvSpPr>
          <p:nvPr/>
        </p:nvSpPr>
        <p:spPr bwMode="auto">
          <a:xfrm>
            <a:off x="104775" y="122238"/>
            <a:ext cx="10167938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 dirty="0">
                <a:solidFill>
                  <a:srgbClr val="0072BC"/>
                </a:solidFill>
              </a:rPr>
              <a:t>Общие требования к организации воспитания обучающихся</a:t>
            </a:r>
          </a:p>
        </p:txBody>
      </p:sp>
      <p:sp>
        <p:nvSpPr>
          <p:cNvPr id="13317" name="TextBox 30"/>
          <p:cNvSpPr txBox="1">
            <a:spLocks noChangeArrowheads="1"/>
          </p:cNvSpPr>
          <p:nvPr/>
        </p:nvSpPr>
        <p:spPr bwMode="auto">
          <a:xfrm>
            <a:off x="65088" y="1646238"/>
            <a:ext cx="731049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</a:rPr>
              <a:t>Воспитание обучающихся осуществляется на основе включаемых в образовательную программу рабочей программы воспитания и календарного плана воспитательной работы, разрабатываемых и утверждаемых образовательными </a:t>
            </a:r>
            <a:r>
              <a:rPr lang="ru-RU" sz="2800" dirty="0" smtClean="0">
                <a:solidFill>
                  <a:srgbClr val="1B3281"/>
                </a:solidFill>
              </a:rPr>
              <a:t>организациями самостоятельно</a:t>
            </a:r>
            <a:r>
              <a:rPr lang="ru-RU" sz="2800" dirty="0">
                <a:solidFill>
                  <a:srgbClr val="1B3281"/>
                </a:solidFill>
              </a:rPr>
              <a:t>.</a:t>
            </a:r>
          </a:p>
          <a:p>
            <a:pPr algn="just"/>
            <a:endParaRPr lang="ru-RU" sz="2800" dirty="0">
              <a:solidFill>
                <a:srgbClr val="1B3281"/>
              </a:solidFill>
            </a:endParaRPr>
          </a:p>
          <a:p>
            <a:pPr algn="r"/>
            <a:r>
              <a:rPr lang="ru-RU" sz="2200" dirty="0">
                <a:solidFill>
                  <a:srgbClr val="1B3281"/>
                </a:solidFill>
              </a:rPr>
              <a:t>Пункт 1 статьи 12.1 Федерального закона  </a:t>
            </a:r>
            <a:r>
              <a:rPr lang="ru-RU" sz="2200" dirty="0" smtClean="0">
                <a:solidFill>
                  <a:srgbClr val="1B3281"/>
                </a:solidFill>
              </a:rPr>
              <a:t>от 29.12.2012 № </a:t>
            </a:r>
            <a:r>
              <a:rPr lang="ru-RU" sz="2200" dirty="0">
                <a:solidFill>
                  <a:srgbClr val="1B3281"/>
                </a:solidFill>
              </a:rPr>
              <a:t>273-ФЗ </a:t>
            </a:r>
          </a:p>
          <a:p>
            <a:pPr algn="r"/>
            <a:r>
              <a:rPr lang="ru-RU" sz="2200" dirty="0">
                <a:solidFill>
                  <a:srgbClr val="1B3281"/>
                </a:solidFill>
              </a:rPr>
              <a:t>«Об образовании в Российской Федерации»</a:t>
            </a:r>
            <a:r>
              <a:rPr lang="ru-RU" sz="2800" dirty="0">
                <a:solidFill>
                  <a:srgbClr val="1B3281"/>
                </a:solidFill>
              </a:rPr>
              <a:t>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459508" y="1741218"/>
            <a:ext cx="2106025" cy="2106025"/>
          </a:xfrm>
          <a:prstGeom prst="rect">
            <a:avLst/>
          </a:prstGeom>
          <a:noFill/>
        </p:spPr>
      </p:pic>
      <p:sp>
        <p:nvSpPr>
          <p:cNvPr id="13319" name="TextBox 3"/>
          <p:cNvSpPr txBox="1">
            <a:spLocks noChangeArrowheads="1"/>
          </p:cNvSpPr>
          <p:nvPr/>
        </p:nvSpPr>
        <p:spPr bwMode="auto">
          <a:xfrm>
            <a:off x="8036145" y="3718580"/>
            <a:ext cx="29527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</a:rPr>
              <a:t>Рабочая программа воспитания конструируется на основе Примерной программы воспитания, разработанной Институтом стратегии развития образования Российской академии образования.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 txBox="1">
            <a:spLocks/>
          </p:cNvSpPr>
          <p:nvPr/>
        </p:nvSpPr>
        <p:spPr bwMode="auto">
          <a:xfrm>
            <a:off x="320022" y="0"/>
            <a:ext cx="99647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 dirty="0">
                <a:solidFill>
                  <a:srgbClr val="0072BC"/>
                </a:solidFill>
              </a:rPr>
              <a:t>Разделы рабочей программы воспитания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10887" y="1262141"/>
          <a:ext cx="10787080" cy="5452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3" name="Рисунок 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7000" y="6288088"/>
            <a:ext cx="308451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09863" y="6288088"/>
            <a:ext cx="3084512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1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00675" y="6307138"/>
            <a:ext cx="308451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91488" y="6338888"/>
            <a:ext cx="3084512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процесс 16"/>
          <p:cNvSpPr/>
          <p:nvPr/>
        </p:nvSpPr>
        <p:spPr>
          <a:xfrm>
            <a:off x="588963" y="5537200"/>
            <a:ext cx="10033000" cy="63182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>
                <a:solidFill>
                  <a:srgbClr val="1B3281"/>
                </a:solidFill>
                <a:latin typeface="Arial" charset="0"/>
                <a:cs typeface="Arial" charset="0"/>
              </a:rPr>
              <a:t>Календарный план воспитательной работы конкретизирует мероприятия рабочей программы на учебный год.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 txBox="1">
            <a:spLocks/>
          </p:cNvSpPr>
          <p:nvPr/>
        </p:nvSpPr>
        <p:spPr bwMode="auto">
          <a:xfrm>
            <a:off x="588963" y="166688"/>
            <a:ext cx="102250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Разделы рабочей программы воспитания </a:t>
            </a:r>
          </a:p>
        </p:txBody>
      </p:sp>
      <p:sp>
        <p:nvSpPr>
          <p:cNvPr id="15" name="Шестиугольник 14"/>
          <p:cNvSpPr/>
          <p:nvPr/>
        </p:nvSpPr>
        <p:spPr>
          <a:xfrm rot="16200000">
            <a:off x="191759" y="2795588"/>
            <a:ext cx="950913" cy="773112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11" name="TextBox 15"/>
          <p:cNvSpPr txBox="1">
            <a:spLocks noChangeArrowheads="1"/>
          </p:cNvSpPr>
          <p:nvPr/>
        </p:nvSpPr>
        <p:spPr bwMode="auto">
          <a:xfrm>
            <a:off x="1032107" y="2561958"/>
            <a:ext cx="228441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100">
                <a:solidFill>
                  <a:srgbClr val="1B3281"/>
                </a:solidFill>
              </a:defRPr>
            </a:lvl1pPr>
          </a:lstStyle>
          <a:p>
            <a:r>
              <a:rPr lang="ru-RU" dirty="0"/>
              <a:t>Специфика </a:t>
            </a:r>
          </a:p>
          <a:p>
            <a:r>
              <a:rPr lang="ru-RU" dirty="0"/>
              <a:t>организации воспитательного процесса</a:t>
            </a:r>
          </a:p>
        </p:txBody>
      </p:sp>
      <p:sp>
        <p:nvSpPr>
          <p:cNvPr id="17412" name="TextBox 19"/>
          <p:cNvSpPr txBox="1">
            <a:spLocks noChangeArrowheads="1"/>
          </p:cNvSpPr>
          <p:nvPr/>
        </p:nvSpPr>
        <p:spPr bwMode="auto">
          <a:xfrm>
            <a:off x="8120063" y="2603500"/>
            <a:ext cx="2951162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dirty="0">
                <a:solidFill>
                  <a:srgbClr val="1B3281"/>
                </a:solidFill>
              </a:rPr>
              <a:t>Место 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расположения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 школы</a:t>
            </a:r>
          </a:p>
        </p:txBody>
      </p:sp>
      <p:sp>
        <p:nvSpPr>
          <p:cNvPr id="17413" name="TextBox 21"/>
          <p:cNvSpPr txBox="1">
            <a:spLocks noChangeArrowheads="1"/>
          </p:cNvSpPr>
          <p:nvPr/>
        </p:nvSpPr>
        <p:spPr bwMode="auto">
          <a:xfrm>
            <a:off x="4602163" y="2706688"/>
            <a:ext cx="2317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dirty="0">
                <a:solidFill>
                  <a:srgbClr val="1B3281"/>
                </a:solidFill>
              </a:rPr>
              <a:t>Особенности 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социокультурной 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среды</a:t>
            </a:r>
          </a:p>
        </p:txBody>
      </p:sp>
      <p:sp>
        <p:nvSpPr>
          <p:cNvPr id="17414" name="TextBox 23"/>
          <p:cNvSpPr txBox="1">
            <a:spLocks noChangeArrowheads="1"/>
          </p:cNvSpPr>
          <p:nvPr/>
        </p:nvSpPr>
        <p:spPr bwMode="auto">
          <a:xfrm>
            <a:off x="2276475" y="5334000"/>
            <a:ext cx="272732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>
                <a:solidFill>
                  <a:srgbClr val="1B3281"/>
                </a:solidFill>
              </a:rPr>
              <a:t>Источники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положительного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или отрицательного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влияния </a:t>
            </a:r>
          </a:p>
        </p:txBody>
      </p:sp>
      <p:sp>
        <p:nvSpPr>
          <p:cNvPr id="17415" name="TextBox 25"/>
          <p:cNvSpPr txBox="1">
            <a:spLocks noChangeArrowheads="1"/>
          </p:cNvSpPr>
          <p:nvPr/>
        </p:nvSpPr>
        <p:spPr bwMode="auto">
          <a:xfrm>
            <a:off x="8589963" y="4271963"/>
            <a:ext cx="214153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dirty="0">
                <a:solidFill>
                  <a:srgbClr val="1B3281"/>
                </a:solidFill>
              </a:rPr>
              <a:t>Социальные 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партнеры школы</a:t>
            </a:r>
          </a:p>
        </p:txBody>
      </p:sp>
      <p:sp>
        <p:nvSpPr>
          <p:cNvPr id="17416" name="TextBox 27"/>
          <p:cNvSpPr txBox="1">
            <a:spLocks noChangeArrowheads="1"/>
          </p:cNvSpPr>
          <p:nvPr/>
        </p:nvSpPr>
        <p:spPr bwMode="auto">
          <a:xfrm>
            <a:off x="1079500" y="4271963"/>
            <a:ext cx="20764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>
                <a:solidFill>
                  <a:srgbClr val="1B3281"/>
                </a:solidFill>
              </a:rPr>
              <a:t>Особенности 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контингента 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обучающихся</a:t>
            </a:r>
          </a:p>
        </p:txBody>
      </p:sp>
      <p:sp>
        <p:nvSpPr>
          <p:cNvPr id="17417" name="TextBox 29"/>
          <p:cNvSpPr txBox="1">
            <a:spLocks noChangeArrowheads="1"/>
          </p:cNvSpPr>
          <p:nvPr/>
        </p:nvSpPr>
        <p:spPr bwMode="auto">
          <a:xfrm>
            <a:off x="6096000" y="5657850"/>
            <a:ext cx="311626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dirty="0">
                <a:solidFill>
                  <a:srgbClr val="1B3281"/>
                </a:solidFill>
              </a:rPr>
              <a:t>Педагогический </a:t>
            </a:r>
          </a:p>
          <a:p>
            <a:pPr algn="ctr"/>
            <a:r>
              <a:rPr lang="ru-RU" sz="2100" dirty="0">
                <a:solidFill>
                  <a:srgbClr val="1B3281"/>
                </a:solidFill>
              </a:rPr>
              <a:t>опыт</a:t>
            </a:r>
          </a:p>
        </p:txBody>
      </p:sp>
      <p:sp>
        <p:nvSpPr>
          <p:cNvPr id="17418" name="TextBox 31"/>
          <p:cNvSpPr txBox="1">
            <a:spLocks noChangeArrowheads="1"/>
          </p:cNvSpPr>
          <p:nvPr/>
        </p:nvSpPr>
        <p:spPr bwMode="auto">
          <a:xfrm>
            <a:off x="4852988" y="4271963"/>
            <a:ext cx="1909762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>
                <a:solidFill>
                  <a:srgbClr val="1B3281"/>
                </a:solidFill>
              </a:rPr>
              <a:t>Принципы 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и традиции </a:t>
            </a:r>
          </a:p>
          <a:p>
            <a:pPr algn="ctr"/>
            <a:r>
              <a:rPr lang="ru-RU" sz="2100">
                <a:solidFill>
                  <a:srgbClr val="1B3281"/>
                </a:solidFill>
              </a:rPr>
              <a:t>воспитания</a:t>
            </a:r>
          </a:p>
        </p:txBody>
      </p:sp>
      <p:sp>
        <p:nvSpPr>
          <p:cNvPr id="33" name="Шестиугольник 32"/>
          <p:cNvSpPr/>
          <p:nvPr/>
        </p:nvSpPr>
        <p:spPr>
          <a:xfrm rot="16200000">
            <a:off x="7645400" y="4489450"/>
            <a:ext cx="950913" cy="773113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4" name="Шестиугольник 33"/>
          <p:cNvSpPr/>
          <p:nvPr/>
        </p:nvSpPr>
        <p:spPr>
          <a:xfrm rot="16200000">
            <a:off x="3630613" y="4389438"/>
            <a:ext cx="949325" cy="771525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 rot="16200000">
            <a:off x="256381" y="4429919"/>
            <a:ext cx="950913" cy="771525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 rot="16200000">
            <a:off x="3592512" y="2851151"/>
            <a:ext cx="950913" cy="773112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 rot="16200000">
            <a:off x="7645401" y="2747962"/>
            <a:ext cx="950912" cy="773113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8" name="Шестиугольник 37"/>
          <p:cNvSpPr/>
          <p:nvPr/>
        </p:nvSpPr>
        <p:spPr>
          <a:xfrm rot="16200000">
            <a:off x="5507038" y="5640388"/>
            <a:ext cx="950912" cy="773112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 rot="16200000">
            <a:off x="1250951" y="5640387"/>
            <a:ext cx="950912" cy="773113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0C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7426" name="Рисунок 4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332814" y="2856461"/>
            <a:ext cx="584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2797" y="2825941"/>
            <a:ext cx="691177" cy="691177"/>
          </a:xfrm>
          <a:prstGeom prst="rect">
            <a:avLst/>
          </a:prstGeom>
          <a:noFill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 cstate="hq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34178" y="2787077"/>
            <a:ext cx="772861" cy="724557"/>
          </a:xfrm>
          <a:prstGeom prst="rect">
            <a:avLst/>
          </a:prstGeom>
          <a:noFill/>
        </p:spPr>
      </p:pic>
      <p:pic>
        <p:nvPicPr>
          <p:cNvPr id="17429" name="Рисунок 4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875" y="4481513"/>
            <a:ext cx="668338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0" name="Picture 12"/>
          <p:cNvPicPr>
            <a:picLocks noChangeAspect="1" noChangeArrowheads="1"/>
          </p:cNvPicPr>
          <p:nvPr/>
        </p:nvPicPr>
        <p:blipFill>
          <a:blip r:embed="rId7">
            <a:lum bright="70000" contrast="-70000"/>
          </a:blip>
          <a:srcRect/>
          <a:stretch>
            <a:fillRect/>
          </a:stretch>
        </p:blipFill>
        <p:spPr bwMode="auto">
          <a:xfrm>
            <a:off x="1339850" y="5646738"/>
            <a:ext cx="773113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30520" y="5615799"/>
            <a:ext cx="904292" cy="903455"/>
          </a:xfrm>
          <a:prstGeom prst="rect">
            <a:avLst/>
          </a:prstGeom>
          <a:noFill/>
        </p:spPr>
      </p:pic>
      <p:pic>
        <p:nvPicPr>
          <p:cNvPr id="17432" name="Picture 14"/>
          <p:cNvPicPr>
            <a:picLocks noChangeAspect="1" noChangeArrowheads="1"/>
          </p:cNvPicPr>
          <p:nvPr/>
        </p:nvPicPr>
        <p:blipFill>
          <a:blip r:embed="rId9">
            <a:grayscl/>
            <a:biLevel thresh="50000"/>
          </a:blip>
          <a:srcRect/>
          <a:stretch>
            <a:fillRect/>
          </a:stretch>
        </p:blipFill>
        <p:spPr bwMode="auto">
          <a:xfrm>
            <a:off x="7734300" y="4511675"/>
            <a:ext cx="747713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Picture 16"/>
          <p:cNvPicPr>
            <a:picLocks noChangeAspect="1" noChangeArrowheads="1"/>
          </p:cNvPicPr>
          <p:nvPr/>
        </p:nvPicPr>
        <p:blipFill>
          <a:blip r:embed="rId10">
            <a:lum bright="70000" contrast="-70000"/>
          </a:blip>
          <a:srcRect/>
          <a:stretch>
            <a:fillRect/>
          </a:stretch>
        </p:blipFill>
        <p:spPr bwMode="auto">
          <a:xfrm>
            <a:off x="3778250" y="4473575"/>
            <a:ext cx="59531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Выноска: стрелка вниз 1"/>
          <p:cNvSpPr/>
          <p:nvPr/>
        </p:nvSpPr>
        <p:spPr>
          <a:xfrm>
            <a:off x="173501" y="1170469"/>
            <a:ext cx="10714037" cy="134937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Особенности организуемого в школе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 воспитательного процесса </a:t>
            </a:r>
          </a:p>
        </p:txBody>
      </p:sp>
      <p:sp>
        <p:nvSpPr>
          <p:cNvPr id="29" name="Овал 28"/>
          <p:cNvSpPr/>
          <p:nvPr/>
        </p:nvSpPr>
        <p:spPr>
          <a:xfrm>
            <a:off x="271603" y="1195024"/>
            <a:ext cx="845997" cy="829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6075" y="1296322"/>
            <a:ext cx="684537" cy="625793"/>
          </a:xfrm>
          <a:prstGeom prst="ellipse">
            <a:avLst/>
          </a:prstGeom>
          <a:blipFill rotWithShape="1"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13000" b="-13000"/>
            </a:stretch>
          </a:blipFill>
          <a:ln w="28575">
            <a:solidFill>
              <a:schemeClr val="bg1"/>
            </a:solidFill>
            <a:prstDash val="sysDash"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993775" y="1263117"/>
            <a:ext cx="10217150" cy="17335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400" b="1" dirty="0">
                <a:solidFill>
                  <a:srgbClr val="1B3281"/>
                </a:solidFill>
                <a:latin typeface="Arial" charset="0"/>
                <a:cs typeface="Arial" charset="0"/>
              </a:rPr>
              <a:t>Цель и задачи воспитания </a:t>
            </a:r>
            <a:r>
              <a:rPr lang="ru-RU" sz="2400" i="1" dirty="0">
                <a:solidFill>
                  <a:srgbClr val="1B3281"/>
                </a:solidFill>
                <a:latin typeface="Arial" charset="0"/>
                <a:cs typeface="Arial" charset="0"/>
              </a:rPr>
              <a:t>(формулируются на основе базовых общественных ценностей и ориентированы на достижение личностных результатов </a:t>
            </a:r>
            <a:r>
              <a:rPr lang="ru-RU" sz="2400" i="1" dirty="0" smtClean="0">
                <a:solidFill>
                  <a:srgbClr val="1B3281"/>
                </a:solidFill>
                <a:latin typeface="Arial" charset="0"/>
                <a:cs typeface="Arial" charset="0"/>
              </a:rPr>
              <a:t>обучающихся, </a:t>
            </a:r>
            <a:r>
              <a:rPr lang="ru-RU" sz="2400" i="1" dirty="0">
                <a:solidFill>
                  <a:srgbClr val="1B3281"/>
                </a:solidFill>
                <a:latin typeface="Arial" charset="0"/>
                <a:cs typeface="Arial" charset="0"/>
              </a:rPr>
              <a:t>обозначенных во ФГОС)</a:t>
            </a:r>
          </a:p>
        </p:txBody>
      </p:sp>
      <p:sp>
        <p:nvSpPr>
          <p:cNvPr id="19459" name="Заголовок 1"/>
          <p:cNvSpPr txBox="1">
            <a:spLocks/>
          </p:cNvSpPr>
          <p:nvPr/>
        </p:nvSpPr>
        <p:spPr bwMode="auto">
          <a:xfrm>
            <a:off x="588963" y="166688"/>
            <a:ext cx="102250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Разделы рабочей программы воспитания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32" y="6118362"/>
            <a:ext cx="11210925" cy="701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1B3281"/>
                </a:solidFill>
                <a:cs typeface="Tahoma" pitchFamily="34" charset="0"/>
              </a:rPr>
              <a:t>З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адачи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воспитания</a:t>
            </a:r>
            <a:r>
              <a:rPr lang="en-US" sz="2000" i="1" dirty="0">
                <a:solidFill>
                  <a:srgbClr val="1B3281"/>
                </a:solidFill>
              </a:rPr>
              <a:t> </a:t>
            </a:r>
            <a:r>
              <a:rPr lang="en-US" sz="2000" dirty="0">
                <a:solidFill>
                  <a:srgbClr val="1B3281"/>
                </a:solidFill>
                <a:ea typeface="№Е"/>
                <a:cs typeface="№Е"/>
              </a:rPr>
              <a:t>–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это</a:t>
            </a:r>
            <a:r>
              <a:rPr lang="ru-RU" sz="2000" dirty="0">
                <a:solidFill>
                  <a:srgbClr val="1B3281"/>
                </a:solidFill>
                <a:ea typeface="№Е"/>
                <a:cs typeface="№Е"/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проблемы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организации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конкретных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видов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>
                <a:solidFill>
                  <a:srgbClr val="1B3281"/>
                </a:solidFill>
                <a:ea typeface="№Е"/>
                <a:cs typeface="№Е"/>
              </a:rPr>
              <a:t>и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форм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деятельности</a:t>
            </a:r>
            <a:r>
              <a:rPr lang="en-US" sz="2000" dirty="0">
                <a:solidFill>
                  <a:srgbClr val="1B3281"/>
                </a:solidFill>
              </a:rPr>
              <a:t>,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которые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необходимо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решить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для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достижения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поставленной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цели</a:t>
            </a:r>
            <a:r>
              <a:rPr lang="en-US" sz="2000" dirty="0">
                <a:solidFill>
                  <a:srgbClr val="1B3281"/>
                </a:solidFill>
              </a:rPr>
              <a:t> </a:t>
            </a:r>
            <a:r>
              <a:rPr lang="en-US" sz="2000" dirty="0" err="1">
                <a:solidFill>
                  <a:srgbClr val="1B3281"/>
                </a:solidFill>
                <a:ea typeface="№Е"/>
                <a:cs typeface="№Е"/>
              </a:rPr>
              <a:t>воспитания</a:t>
            </a:r>
            <a:r>
              <a:rPr lang="ru-RU" sz="2000" dirty="0">
                <a:solidFill>
                  <a:srgbClr val="1B3281"/>
                </a:solidFill>
                <a:ea typeface="№Е"/>
                <a:cs typeface="№Е"/>
              </a:rPr>
              <a:t>.</a:t>
            </a:r>
            <a:endParaRPr lang="ru-RU" sz="2000" dirty="0">
              <a:solidFill>
                <a:srgbClr val="1B328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2700" y="1203375"/>
            <a:ext cx="941947" cy="892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9173" y="1263117"/>
            <a:ext cx="749000" cy="737666"/>
          </a:xfrm>
          <a:prstGeom prst="ellipse">
            <a:avLst/>
          </a:prstGeom>
          <a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6000" b="-6000"/>
            </a:stretch>
          </a:blipFill>
          <a:ln w="28575">
            <a:solidFill>
              <a:schemeClr val="bg1"/>
            </a:solidFill>
            <a:prstDash val="sysDash"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Прямоугольник 1"/>
          <p:cNvSpPr/>
          <p:nvPr/>
        </p:nvSpPr>
        <p:spPr>
          <a:xfrm>
            <a:off x="2422358" y="3392488"/>
            <a:ext cx="75962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воспитания – личностное развитие обучающихся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3511" y="3965593"/>
            <a:ext cx="6328687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Aft>
                <a:spcPct val="35000"/>
              </a:spcAft>
            </a:pPr>
            <a:r>
              <a:rPr lang="ru-RU" b="1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усвоение</a:t>
            </a: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социально значимых знаний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63511" y="4424076"/>
            <a:ext cx="5689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 </a:t>
            </a: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позитивного отношения к  общественным ценностям</a:t>
            </a:r>
            <a:endParaRPr lang="ru-RU" dirty="0">
              <a:solidFill>
                <a:srgbClr val="1B328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3511" y="5276151"/>
            <a:ext cx="578478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Aft>
                <a:spcPct val="35000"/>
              </a:spcAft>
            </a:pPr>
            <a:r>
              <a:rPr lang="ru-RU" b="1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</a:t>
            </a: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соответствующего  ценностям опыта поведения</a:t>
            </a:r>
          </a:p>
        </p:txBody>
      </p:sp>
      <p:sp>
        <p:nvSpPr>
          <p:cNvPr id="17" name="Овал 16"/>
          <p:cNvSpPr/>
          <p:nvPr/>
        </p:nvSpPr>
        <p:spPr>
          <a:xfrm>
            <a:off x="2146675" y="3478318"/>
            <a:ext cx="250016" cy="250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Овал 17"/>
          <p:cNvSpPr/>
          <p:nvPr/>
        </p:nvSpPr>
        <p:spPr>
          <a:xfrm>
            <a:off x="732605" y="4032108"/>
            <a:ext cx="270000" cy="27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Овал 19"/>
          <p:cNvSpPr/>
          <p:nvPr/>
        </p:nvSpPr>
        <p:spPr>
          <a:xfrm>
            <a:off x="742230" y="4576237"/>
            <a:ext cx="270000" cy="27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1" name="Овал 20"/>
          <p:cNvSpPr/>
          <p:nvPr/>
        </p:nvSpPr>
        <p:spPr>
          <a:xfrm>
            <a:off x="754349" y="5359354"/>
            <a:ext cx="270000" cy="27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2717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 txBox="1">
            <a:spLocks/>
          </p:cNvSpPr>
          <p:nvPr/>
        </p:nvSpPr>
        <p:spPr bwMode="auto">
          <a:xfrm>
            <a:off x="588963" y="166688"/>
            <a:ext cx="102250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Разделы рабочей программы воспитания </a:t>
            </a: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0" y="2206625"/>
            <a:ext cx="5570538" cy="4651375"/>
          </a:xfrm>
          <a:prstGeom prst="flowChartProces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5570538" y="2206625"/>
            <a:ext cx="5613400" cy="4651375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61207410"/>
              </p:ext>
            </p:extLst>
          </p:nvPr>
        </p:nvGraphicFramePr>
        <p:xfrm>
          <a:off x="-860460" y="2236381"/>
          <a:ext cx="7550092" cy="4551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76474115"/>
              </p:ext>
            </p:extLst>
          </p:nvPr>
        </p:nvGraphicFramePr>
        <p:xfrm>
          <a:off x="4484445" y="2276475"/>
          <a:ext cx="7698590" cy="3913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Выноска: стрелка вниз 2"/>
          <p:cNvSpPr/>
          <p:nvPr/>
        </p:nvSpPr>
        <p:spPr>
          <a:xfrm>
            <a:off x="1509713" y="1238250"/>
            <a:ext cx="8191500" cy="933450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Виды, формы и содержание деятельности</a:t>
            </a:r>
          </a:p>
        </p:txBody>
      </p:sp>
      <p:sp>
        <p:nvSpPr>
          <p:cNvPr id="10" name="Овал 9"/>
          <p:cNvSpPr/>
          <p:nvPr/>
        </p:nvSpPr>
        <p:spPr>
          <a:xfrm>
            <a:off x="284910" y="1218967"/>
            <a:ext cx="941947" cy="892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69395" y="1306879"/>
            <a:ext cx="772976" cy="716815"/>
          </a:xfrm>
          <a:prstGeom prst="ellipse">
            <a:avLst/>
          </a:prstGeom>
          <a:blipFill rotWithShape="1"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16000" b="-16000"/>
            </a:stretch>
          </a:blipFill>
          <a:ln w="28575">
            <a:solidFill>
              <a:schemeClr val="bg1"/>
            </a:solidFill>
            <a:prstDash val="sysDash"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3555" name="Заголовок 1"/>
          <p:cNvSpPr txBox="1">
            <a:spLocks/>
          </p:cNvSpPr>
          <p:nvPr/>
        </p:nvSpPr>
        <p:spPr bwMode="auto">
          <a:xfrm>
            <a:off x="588963" y="166688"/>
            <a:ext cx="102250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Разделы рабочей программы воспитания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63401443"/>
              </p:ext>
            </p:extLst>
          </p:nvPr>
        </p:nvGraphicFramePr>
        <p:xfrm>
          <a:off x="430306" y="2498088"/>
          <a:ext cx="10318376" cy="43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Выноска: стрелка вниз 11"/>
          <p:cNvSpPr/>
          <p:nvPr/>
        </p:nvSpPr>
        <p:spPr>
          <a:xfrm>
            <a:off x="1528763" y="1228406"/>
            <a:ext cx="9134475" cy="116522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Основные направления самоанализа воспитательной работы</a:t>
            </a:r>
          </a:p>
        </p:txBody>
      </p:sp>
      <p:sp>
        <p:nvSpPr>
          <p:cNvPr id="7" name="Овал 6"/>
          <p:cNvSpPr/>
          <p:nvPr/>
        </p:nvSpPr>
        <p:spPr>
          <a:xfrm>
            <a:off x="284910" y="1218967"/>
            <a:ext cx="1093041" cy="1040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95433" y="1312633"/>
            <a:ext cx="871994" cy="852806"/>
          </a:xfrm>
          <a:prstGeom prst="ellipse">
            <a:avLst/>
          </a:prstGeom>
          <a:blipFill rotWithShape="1"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15000" b="-15000"/>
            </a:stretch>
          </a:blipFill>
          <a:ln w="28575">
            <a:solidFill>
              <a:schemeClr val="bg1"/>
            </a:solidFill>
            <a:prstDash val="sysDash"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803" y="-19109"/>
            <a:ext cx="8761694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0070C0"/>
                </a:solidFill>
              </a:defRPr>
            </a:lvl1pPr>
          </a:lstStyle>
          <a:p>
            <a:r>
              <a:rPr lang="ru-RU" sz="3300" dirty="0"/>
              <a:t>Личностно-развивающая стратегия воспитания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1489" y="2050534"/>
            <a:ext cx="19912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0070C0"/>
                </a:solidFill>
                <a:sym typeface="Calibri"/>
              </a:rPr>
              <a:t>Примерная </a:t>
            </a:r>
          </a:p>
          <a:p>
            <a:pPr lvl="0" algn="ctr"/>
            <a:r>
              <a:rPr lang="ru-RU" sz="2400" b="1" dirty="0">
                <a:solidFill>
                  <a:srgbClr val="0070C0"/>
                </a:solidFill>
                <a:sym typeface="Calibri"/>
              </a:rPr>
              <a:t>программа </a:t>
            </a:r>
          </a:p>
          <a:p>
            <a:pPr lvl="0" algn="ctr"/>
            <a:r>
              <a:rPr lang="ru-RU" sz="2400" b="1" dirty="0">
                <a:solidFill>
                  <a:srgbClr val="0070C0"/>
                </a:solidFill>
                <a:sym typeface="Calibri"/>
              </a:rPr>
              <a:t>воспитания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qrcoder.ru/code/?http%3A%2F%2Fform.instrao.ru%2F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66" y="3498108"/>
            <a:ext cx="1909233" cy="190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4599" y="5528733"/>
            <a:ext cx="5706533" cy="205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Noto Sans Symbols"/>
              <a:buChar char="✔"/>
            </a:pPr>
            <a:endParaRPr lang="ru-RU" sz="9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2710611" y="11514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411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5602" name="Заголовок 1"/>
          <p:cNvSpPr txBox="1">
            <a:spLocks/>
          </p:cNvSpPr>
          <p:nvPr/>
        </p:nvSpPr>
        <p:spPr bwMode="auto">
          <a:xfrm>
            <a:off x="157163" y="74613"/>
            <a:ext cx="102250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План реализации рабочей программы воспитания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39142058"/>
              </p:ext>
            </p:extLst>
          </p:nvPr>
        </p:nvGraphicFramePr>
        <p:xfrm>
          <a:off x="251761" y="1310367"/>
          <a:ext cx="10661985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7650" name="Заголовок 1"/>
          <p:cNvSpPr txBox="1">
            <a:spLocks/>
          </p:cNvSpPr>
          <p:nvPr/>
        </p:nvSpPr>
        <p:spPr bwMode="auto">
          <a:xfrm>
            <a:off x="401638" y="104775"/>
            <a:ext cx="1022508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Алгоритм разработки рабочей программы воспитания </a:t>
            </a:r>
          </a:p>
        </p:txBody>
      </p:sp>
      <p:sp>
        <p:nvSpPr>
          <p:cNvPr id="27651" name="TextBox 12"/>
          <p:cNvSpPr txBox="1">
            <a:spLocks noChangeArrowheads="1"/>
          </p:cNvSpPr>
          <p:nvPr/>
        </p:nvSpPr>
        <p:spPr bwMode="auto">
          <a:xfrm>
            <a:off x="1066800" y="1377950"/>
            <a:ext cx="9466263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Отбор и редактирование на основе примерной программы модулей и их содержания.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ru-RU" sz="1600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Знакомство педагогического коллектива с программой воспитания.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ru-RU" sz="1600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Формирование творческих групп педагогов для реализации модулей.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ru-RU" sz="1600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Работа (в течение года) творческих групп и их кураторов.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ru-RU" sz="2400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Подведение итогов работы по программе.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 flipH="1">
            <a:off x="790575" y="1514475"/>
            <a:ext cx="28575" cy="5019675"/>
          </a:xfrm>
          <a:prstGeom prst="line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Овал 16"/>
          <p:cNvSpPr/>
          <p:nvPr/>
        </p:nvSpPr>
        <p:spPr>
          <a:xfrm>
            <a:off x="466725" y="1423988"/>
            <a:ext cx="600075" cy="63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Овал 19"/>
          <p:cNvSpPr/>
          <p:nvPr/>
        </p:nvSpPr>
        <p:spPr>
          <a:xfrm>
            <a:off x="466725" y="2693988"/>
            <a:ext cx="600075" cy="63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1" name="Овал 20"/>
          <p:cNvSpPr/>
          <p:nvPr/>
        </p:nvSpPr>
        <p:spPr>
          <a:xfrm>
            <a:off x="490538" y="6178550"/>
            <a:ext cx="600075" cy="63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Овал 21"/>
          <p:cNvSpPr/>
          <p:nvPr/>
        </p:nvSpPr>
        <p:spPr>
          <a:xfrm>
            <a:off x="454025" y="3952875"/>
            <a:ext cx="600075" cy="63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Овал 22"/>
          <p:cNvSpPr/>
          <p:nvPr/>
        </p:nvSpPr>
        <p:spPr>
          <a:xfrm>
            <a:off x="466725" y="5095875"/>
            <a:ext cx="600075" cy="63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20775" y="12001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9698" name="Заголовок 1"/>
          <p:cNvSpPr txBox="1">
            <a:spLocks/>
          </p:cNvSpPr>
          <p:nvPr/>
        </p:nvSpPr>
        <p:spPr bwMode="auto">
          <a:xfrm>
            <a:off x="0" y="-95250"/>
            <a:ext cx="11372850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Преимущества рабочей программы воспитания 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96882764"/>
              </p:ext>
            </p:extLst>
          </p:nvPr>
        </p:nvGraphicFramePr>
        <p:xfrm>
          <a:off x="180642" y="239713"/>
          <a:ext cx="13496924" cy="6305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31746" name="Группа 11"/>
          <p:cNvGrpSpPr>
            <a:grpSpLocks/>
          </p:cNvGrpSpPr>
          <p:nvPr/>
        </p:nvGrpSpPr>
        <p:grpSpPr bwMode="auto">
          <a:xfrm>
            <a:off x="436440" y="1350645"/>
            <a:ext cx="9818523" cy="3733799"/>
            <a:chOff x="479427" y="1922223"/>
            <a:chExt cx="9819091" cy="3733475"/>
          </a:xfrm>
        </p:grpSpPr>
        <p:sp>
          <p:nvSpPr>
            <p:cNvPr id="31755" name="Прямоугольник 13"/>
            <p:cNvSpPr>
              <a:spLocks noChangeArrowheads="1"/>
            </p:cNvSpPr>
            <p:nvPr/>
          </p:nvSpPr>
          <p:spPr bwMode="auto">
            <a:xfrm>
              <a:off x="1492309" y="2106357"/>
              <a:ext cx="4175424" cy="64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</a:rPr>
                <a:t>Осознание обучающимися</a:t>
              </a:r>
            </a:p>
            <a:p>
              <a:r>
                <a:rPr lang="ru-RU" dirty="0" smtClean="0">
                  <a:solidFill>
                    <a:srgbClr val="1B3281"/>
                  </a:solidFill>
                </a:rPr>
                <a:t>класса/группы </a:t>
              </a:r>
              <a:r>
                <a:rPr lang="ru-RU" dirty="0">
                  <a:solidFill>
                    <a:srgbClr val="1B3281"/>
                  </a:solidFill>
                </a:rPr>
                <a:t>важности </a:t>
              </a:r>
              <a:r>
                <a:rPr lang="ru-RU" dirty="0" smtClean="0">
                  <a:solidFill>
                    <a:srgbClr val="1B3281"/>
                  </a:solidFill>
                </a:rPr>
                <a:t>дисциплины</a:t>
              </a:r>
              <a:endParaRPr lang="ru-RU" dirty="0">
                <a:solidFill>
                  <a:srgbClr val="1B3281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5855" y="3458530"/>
              <a:ext cx="659797" cy="65979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30191" y="2102962"/>
              <a:ext cx="635952" cy="635952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47799" y="4811903"/>
              <a:ext cx="598349" cy="598349"/>
            </a:xfrm>
            <a:prstGeom prst="rect">
              <a:avLst/>
            </a:prstGeom>
          </p:spPr>
        </p:pic>
        <p:sp>
          <p:nvSpPr>
            <p:cNvPr id="28" name="Шестиугольник 27"/>
            <p:cNvSpPr/>
            <p:nvPr/>
          </p:nvSpPr>
          <p:spPr>
            <a:xfrm rot="16200000">
              <a:off x="6133710" y="4697661"/>
              <a:ext cx="1028611" cy="887464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9" name="Шестиугольник 28"/>
            <p:cNvSpPr/>
            <p:nvPr/>
          </p:nvSpPr>
          <p:spPr>
            <a:xfrm rot="16200000">
              <a:off x="6133710" y="3342054"/>
              <a:ext cx="1028611" cy="887464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0" name="Шестиугольник 29"/>
            <p:cNvSpPr/>
            <p:nvPr/>
          </p:nvSpPr>
          <p:spPr>
            <a:xfrm rot="16200000">
              <a:off x="6133710" y="2013431"/>
              <a:ext cx="1028611" cy="887464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1" name="Шестиугольник 30"/>
            <p:cNvSpPr/>
            <p:nvPr/>
          </p:nvSpPr>
          <p:spPr>
            <a:xfrm rot="16200000">
              <a:off x="408853" y="4697661"/>
              <a:ext cx="1028611" cy="887464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Шестиугольник 31"/>
            <p:cNvSpPr/>
            <p:nvPr/>
          </p:nvSpPr>
          <p:spPr>
            <a:xfrm rot="16200000">
              <a:off x="408853" y="3342054"/>
              <a:ext cx="1028611" cy="887464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3" name="Шестиугольник 32"/>
            <p:cNvSpPr/>
            <p:nvPr/>
          </p:nvSpPr>
          <p:spPr>
            <a:xfrm rot="16200000">
              <a:off x="432667" y="2013432"/>
              <a:ext cx="1028611" cy="887463"/>
            </a:xfrm>
            <a:prstGeom prst="hexagon">
              <a:avLst>
                <a:gd name="adj" fmla="val 35345"/>
                <a:gd name="vf" fmla="val 115470"/>
              </a:avLst>
            </a:prstGeom>
            <a:noFill/>
            <a:ln w="38100">
              <a:solidFill>
                <a:srgbClr val="232C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1765" name="Прямоугольник 33"/>
            <p:cNvSpPr>
              <a:spLocks noChangeArrowheads="1"/>
            </p:cNvSpPr>
            <p:nvPr/>
          </p:nvSpPr>
          <p:spPr bwMode="auto">
            <a:xfrm>
              <a:off x="1492310" y="3444504"/>
              <a:ext cx="3395421" cy="64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</a:rPr>
                <a:t>Активизация познавательной </a:t>
              </a:r>
            </a:p>
            <a:p>
              <a:r>
                <a:rPr lang="ru-RU" dirty="0">
                  <a:solidFill>
                    <a:srgbClr val="1B3281"/>
                  </a:solidFill>
                </a:rPr>
                <a:t>деятельности </a:t>
              </a:r>
              <a:r>
                <a:rPr lang="ru-RU" dirty="0" smtClean="0">
                  <a:solidFill>
                    <a:srgbClr val="1B3281"/>
                  </a:solidFill>
                </a:rPr>
                <a:t>обучающихся</a:t>
              </a:r>
              <a:endParaRPr lang="ru-RU" dirty="0">
                <a:latin typeface="Calibri" pitchFamily="34" charset="0"/>
              </a:endParaRPr>
            </a:p>
          </p:txBody>
        </p:sp>
        <p:sp>
          <p:nvSpPr>
            <p:cNvPr id="31766" name="Прямоугольник 34"/>
            <p:cNvSpPr>
              <a:spLocks noChangeArrowheads="1"/>
            </p:cNvSpPr>
            <p:nvPr/>
          </p:nvSpPr>
          <p:spPr bwMode="auto">
            <a:xfrm>
              <a:off x="1519924" y="4811813"/>
              <a:ext cx="2545074" cy="64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</a:rPr>
                <a:t>Формирование основ </a:t>
              </a:r>
            </a:p>
            <a:p>
              <a:r>
                <a:rPr lang="ru-RU" dirty="0" smtClean="0">
                  <a:solidFill>
                    <a:srgbClr val="1B3281"/>
                  </a:solidFill>
                </a:rPr>
                <a:t>самоорганизации</a:t>
              </a:r>
              <a:endParaRPr lang="ru-RU" dirty="0">
                <a:solidFill>
                  <a:srgbClr val="1B3281"/>
                </a:solidFill>
              </a:endParaRPr>
            </a:p>
          </p:txBody>
        </p:sp>
        <p:sp>
          <p:nvSpPr>
            <p:cNvPr id="31767" name="Прямоугольник 35"/>
            <p:cNvSpPr>
              <a:spLocks noChangeArrowheads="1"/>
            </p:cNvSpPr>
            <p:nvPr/>
          </p:nvSpPr>
          <p:spPr bwMode="auto">
            <a:xfrm>
              <a:off x="7242568" y="1922223"/>
              <a:ext cx="3055950" cy="12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</a:rPr>
                <a:t>Демонстрация примеров </a:t>
              </a:r>
            </a:p>
            <a:p>
              <a:r>
                <a:rPr lang="ru-RU" dirty="0">
                  <a:solidFill>
                    <a:srgbClr val="1B3281"/>
                  </a:solidFill>
                </a:rPr>
                <a:t>гражданского поведения, </a:t>
              </a:r>
            </a:p>
            <a:p>
              <a:r>
                <a:rPr lang="ru-RU" dirty="0">
                  <a:solidFill>
                    <a:srgbClr val="1B3281"/>
                  </a:solidFill>
                </a:rPr>
                <a:t>проявления человечности,</a:t>
              </a:r>
            </a:p>
            <a:p>
              <a:r>
                <a:rPr lang="ru-RU" dirty="0">
                  <a:solidFill>
                    <a:srgbClr val="1B3281"/>
                  </a:solidFill>
                </a:rPr>
                <a:t>честности, </a:t>
              </a:r>
              <a:r>
                <a:rPr lang="ru-RU" dirty="0" smtClean="0">
                  <a:solidFill>
                    <a:srgbClr val="1B3281"/>
                  </a:solidFill>
                </a:rPr>
                <a:t>солидарности</a:t>
              </a:r>
              <a:endParaRPr lang="ru-RU" dirty="0">
                <a:solidFill>
                  <a:srgbClr val="1B3281"/>
                </a:solidFill>
              </a:endParaRPr>
            </a:p>
          </p:txBody>
        </p:sp>
        <p:sp>
          <p:nvSpPr>
            <p:cNvPr id="31768" name="Прямоугольник 36"/>
            <p:cNvSpPr>
              <a:spLocks noChangeArrowheads="1"/>
            </p:cNvSpPr>
            <p:nvPr/>
          </p:nvSpPr>
          <p:spPr bwMode="auto">
            <a:xfrm>
              <a:off x="7286612" y="3428947"/>
              <a:ext cx="2482875" cy="64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</a:rPr>
                <a:t>Воспитание культуры</a:t>
              </a:r>
            </a:p>
            <a:p>
              <a:r>
                <a:rPr lang="ru-RU" dirty="0" smtClean="0">
                  <a:solidFill>
                    <a:srgbClr val="1B3281"/>
                  </a:solidFill>
                </a:rPr>
                <a:t>общения</a:t>
              </a:r>
              <a:endParaRPr lang="ru-RU" dirty="0">
                <a:solidFill>
                  <a:srgbClr val="1B3281"/>
                </a:solidFill>
              </a:endParaRPr>
            </a:p>
          </p:txBody>
        </p:sp>
      </p:grpSp>
      <p:sp>
        <p:nvSpPr>
          <p:cNvPr id="31747" name="Прямоугольник 37"/>
          <p:cNvSpPr>
            <a:spLocks noChangeArrowheads="1"/>
          </p:cNvSpPr>
          <p:nvPr/>
        </p:nvSpPr>
        <p:spPr bwMode="auto">
          <a:xfrm>
            <a:off x="7243231" y="4026295"/>
            <a:ext cx="31589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B3281"/>
                </a:solidFill>
              </a:rPr>
              <a:t>Развитие навыков ведения </a:t>
            </a:r>
          </a:p>
          <a:p>
            <a:r>
              <a:rPr lang="ru-RU" dirty="0">
                <a:solidFill>
                  <a:srgbClr val="1B3281"/>
                </a:solidFill>
              </a:rPr>
              <a:t>конструктивного диалога,</a:t>
            </a:r>
          </a:p>
          <a:p>
            <a:r>
              <a:rPr lang="ru-RU" dirty="0">
                <a:solidFill>
                  <a:srgbClr val="1B3281"/>
                </a:solidFill>
              </a:rPr>
              <a:t>рассуждения, критического</a:t>
            </a:r>
          </a:p>
          <a:p>
            <a:r>
              <a:rPr lang="ru-RU" dirty="0" smtClean="0">
                <a:solidFill>
                  <a:srgbClr val="1B3281"/>
                </a:solidFill>
              </a:rPr>
              <a:t>мышления</a:t>
            </a:r>
            <a:endParaRPr lang="ru-RU" dirty="0">
              <a:solidFill>
                <a:srgbClr val="1B3281"/>
              </a:solidFill>
            </a:endParaRPr>
          </a:p>
        </p:txBody>
      </p:sp>
      <p:sp>
        <p:nvSpPr>
          <p:cNvPr id="39" name="Шестиугольник 38"/>
          <p:cNvSpPr/>
          <p:nvPr/>
        </p:nvSpPr>
        <p:spPr>
          <a:xfrm rot="16200000">
            <a:off x="358392" y="5482112"/>
            <a:ext cx="1028700" cy="887413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232C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1749" name="TextBox 39"/>
          <p:cNvSpPr txBox="1">
            <a:spLocks noChangeArrowheads="1"/>
          </p:cNvSpPr>
          <p:nvPr/>
        </p:nvSpPr>
        <p:spPr bwMode="auto">
          <a:xfrm>
            <a:off x="1347665" y="5606909"/>
            <a:ext cx="609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1B3281"/>
                </a:solidFill>
              </a:rPr>
              <a:t>Приобретение социально значимого</a:t>
            </a:r>
          </a:p>
          <a:p>
            <a:r>
              <a:rPr lang="ru-RU" dirty="0">
                <a:solidFill>
                  <a:srgbClr val="1B3281"/>
                </a:solidFill>
              </a:rPr>
              <a:t>опыта сотрудничества и взаимной помощи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744" y="1511779"/>
            <a:ext cx="634039" cy="634039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9463" y="4273836"/>
            <a:ext cx="568962" cy="5689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9505" y="2817642"/>
            <a:ext cx="646330" cy="64633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9604" y="5645276"/>
            <a:ext cx="561084" cy="5610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41182" y="211139"/>
            <a:ext cx="107267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Воспитательные функции учебного занятия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0" y="198438"/>
            <a:ext cx="10726738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Внеурочная деятельность </a:t>
            </a:r>
          </a:p>
        </p:txBody>
      </p:sp>
      <p:pic>
        <p:nvPicPr>
          <p:cNvPr id="33795" name="Рисунок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6450" y="1704975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7850" y="5734050"/>
            <a:ext cx="6334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5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1704975"/>
            <a:ext cx="6524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Рисунок 5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363" y="4362450"/>
            <a:ext cx="67151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Рисунок 4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75700" y="4070350"/>
            <a:ext cx="6699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Рисунок 5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41963" y="1814513"/>
            <a:ext cx="654050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088" y="1212850"/>
            <a:ext cx="5411787" cy="8810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Особенности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внеурочной деятельности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67303555"/>
              </p:ext>
            </p:extLst>
          </p:nvPr>
        </p:nvGraphicFramePr>
        <p:xfrm>
          <a:off x="96931" y="2494191"/>
          <a:ext cx="5379944" cy="377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Стрелка: шеврон 3"/>
          <p:cNvSpPr/>
          <p:nvPr/>
        </p:nvSpPr>
        <p:spPr>
          <a:xfrm rot="5400000">
            <a:off x="2532063" y="2103437"/>
            <a:ext cx="476250" cy="523875"/>
          </a:xfrm>
          <a:prstGeom prst="chevron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3805" name="TextBox 31"/>
          <p:cNvSpPr txBox="1">
            <a:spLocks noChangeArrowheads="1"/>
          </p:cNvSpPr>
          <p:nvPr/>
        </p:nvSpPr>
        <p:spPr bwMode="auto">
          <a:xfrm>
            <a:off x="5930900" y="2671763"/>
            <a:ext cx="5226050" cy="365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игровая </a:t>
            </a:r>
            <a:r>
              <a:rPr lang="ru-RU" dirty="0" smtClean="0">
                <a:solidFill>
                  <a:srgbClr val="1B3281"/>
                </a:solidFill>
              </a:rPr>
              <a:t>деятельность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познавательная </a:t>
            </a:r>
            <a:r>
              <a:rPr lang="ru-RU" dirty="0" smtClean="0">
                <a:solidFill>
                  <a:srgbClr val="1B3281"/>
                </a:solidFill>
              </a:rPr>
              <a:t>деятельность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проблемно-ценностное </a:t>
            </a:r>
            <a:r>
              <a:rPr lang="ru-RU" dirty="0" smtClean="0">
                <a:solidFill>
                  <a:srgbClr val="1B3281"/>
                </a:solidFill>
              </a:rPr>
              <a:t>общение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досугово-развлекательная </a:t>
            </a:r>
            <a:r>
              <a:rPr lang="ru-RU" dirty="0" smtClean="0">
                <a:solidFill>
                  <a:srgbClr val="1B3281"/>
                </a:solidFill>
              </a:rPr>
              <a:t>деятельность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художественное </a:t>
            </a:r>
            <a:r>
              <a:rPr lang="ru-RU" dirty="0" smtClean="0">
                <a:solidFill>
                  <a:srgbClr val="1B3281"/>
                </a:solidFill>
              </a:rPr>
              <a:t>творчество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социальное </a:t>
            </a:r>
            <a:r>
              <a:rPr lang="ru-RU" dirty="0" smtClean="0">
                <a:solidFill>
                  <a:srgbClr val="1B3281"/>
                </a:solidFill>
              </a:rPr>
              <a:t>творчество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трудовая </a:t>
            </a:r>
            <a:r>
              <a:rPr lang="ru-RU" dirty="0" smtClean="0">
                <a:solidFill>
                  <a:srgbClr val="1B3281"/>
                </a:solidFill>
              </a:rPr>
              <a:t>деятельность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спортивно-оздоровительная </a:t>
            </a:r>
            <a:r>
              <a:rPr lang="ru-RU" dirty="0" smtClean="0">
                <a:solidFill>
                  <a:srgbClr val="1B3281"/>
                </a:solidFill>
              </a:rPr>
              <a:t>деятельность </a:t>
            </a:r>
            <a:endParaRPr lang="ru-RU" dirty="0">
              <a:solidFill>
                <a:srgbClr val="1B3281"/>
              </a:solidFill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dirty="0">
                <a:solidFill>
                  <a:srgbClr val="1B3281"/>
                </a:solidFill>
              </a:rPr>
              <a:t>туристско-краеведческая </a:t>
            </a:r>
            <a:r>
              <a:rPr lang="ru-RU" dirty="0" smtClean="0">
                <a:solidFill>
                  <a:srgbClr val="1B3281"/>
                </a:solidFill>
              </a:rPr>
              <a:t>деятельность</a:t>
            </a:r>
            <a:endParaRPr lang="ru-RU" dirty="0">
              <a:solidFill>
                <a:srgbClr val="1B328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57850" y="1212850"/>
            <a:ext cx="5411788" cy="8810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Виды и формы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1B3281"/>
                </a:solidFill>
                <a:latin typeface="Arial" charset="0"/>
                <a:cs typeface="Arial" charset="0"/>
              </a:rPr>
              <a:t>внеурочной деятельности</a:t>
            </a:r>
          </a:p>
        </p:txBody>
      </p:sp>
      <p:sp>
        <p:nvSpPr>
          <p:cNvPr id="34" name="Стрелка: шеврон 33"/>
          <p:cNvSpPr/>
          <p:nvPr/>
        </p:nvSpPr>
        <p:spPr>
          <a:xfrm rot="5400000">
            <a:off x="8074026" y="2090737"/>
            <a:ext cx="476250" cy="523875"/>
          </a:xfrm>
          <a:prstGeom prst="chevron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798030" y="3177532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>
            <a:off x="5801018" y="3581400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5801018" y="3975933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5817612" y="4384101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Овал 21"/>
          <p:cNvSpPr/>
          <p:nvPr/>
        </p:nvSpPr>
        <p:spPr>
          <a:xfrm>
            <a:off x="5801018" y="4778292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Овал 22"/>
          <p:cNvSpPr/>
          <p:nvPr/>
        </p:nvSpPr>
        <p:spPr>
          <a:xfrm>
            <a:off x="5801018" y="5203936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Овал 23"/>
          <p:cNvSpPr/>
          <p:nvPr/>
        </p:nvSpPr>
        <p:spPr>
          <a:xfrm>
            <a:off x="5794556" y="5605950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Овал 24"/>
          <p:cNvSpPr/>
          <p:nvPr/>
        </p:nvSpPr>
        <p:spPr>
          <a:xfrm>
            <a:off x="5794556" y="6025662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Овал 25"/>
          <p:cNvSpPr/>
          <p:nvPr/>
        </p:nvSpPr>
        <p:spPr>
          <a:xfrm>
            <a:off x="5801018" y="2805578"/>
            <a:ext cx="180000" cy="180000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: стрелка вниз 1"/>
          <p:cNvSpPr/>
          <p:nvPr/>
        </p:nvSpPr>
        <p:spPr>
          <a:xfrm>
            <a:off x="165100" y="233363"/>
            <a:ext cx="10899775" cy="873125"/>
          </a:xfrm>
          <a:prstGeom prst="downArrowCallout">
            <a:avLst/>
          </a:prstGeom>
          <a:solidFill>
            <a:schemeClr val="bg1"/>
          </a:solidFill>
          <a:ln w="38100">
            <a:solidFill>
              <a:srgbClr val="1B328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0825" y="182563"/>
            <a:ext cx="10726738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Педагогические инструменты воспитания</a:t>
            </a:r>
          </a:p>
        </p:txBody>
      </p:sp>
      <p:pic>
        <p:nvPicPr>
          <p:cNvPr id="35844" name="Рисунок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6450" y="1704975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Рисунок 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7850" y="5734050"/>
            <a:ext cx="6334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Рисунок 5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1704975"/>
            <a:ext cx="6524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Рисунок 5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363" y="4362450"/>
            <a:ext cx="67151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Рисунок 4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75700" y="4070350"/>
            <a:ext cx="6699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Рисунок 5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7850" y="1814513"/>
            <a:ext cx="53816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196650" y="1356189"/>
          <a:ext cx="9683683" cy="531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5852" name="Рисунок 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620838" y="1814513"/>
            <a:ext cx="5275262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6200" y="19050"/>
            <a:ext cx="10726738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Человеческие ресурсы для реализации воспитания в школе</a:t>
            </a:r>
          </a:p>
        </p:txBody>
      </p:sp>
      <p:pic>
        <p:nvPicPr>
          <p:cNvPr id="37891" name="Рисунок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6450" y="1704975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7850" y="5734050"/>
            <a:ext cx="6334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Рисунок 5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1704975"/>
            <a:ext cx="6524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Рисунок 5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363" y="4362450"/>
            <a:ext cx="67151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Рисунок 4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75700" y="4070350"/>
            <a:ext cx="6699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Рисунок 5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7850" y="1814513"/>
            <a:ext cx="53816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7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840042918"/>
              </p:ext>
            </p:extLst>
          </p:nvPr>
        </p:nvGraphicFramePr>
        <p:xfrm>
          <a:off x="288759" y="1298489"/>
          <a:ext cx="10780294" cy="5333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645" y="10490"/>
            <a:ext cx="102735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>
                <a:solidFill>
                  <a:srgbClr val="0070C0"/>
                </a:solidFill>
              </a:rPr>
              <a:t>Цели и задачи работы классного руководителя </a:t>
            </a:r>
            <a:endParaRPr lang="ru-RU" sz="3300" b="1" dirty="0" smtClean="0">
              <a:solidFill>
                <a:srgbClr val="0070C0"/>
              </a:solidFill>
            </a:endParaRPr>
          </a:p>
          <a:p>
            <a:r>
              <a:rPr lang="ru-RU" sz="3300" b="1" dirty="0" smtClean="0">
                <a:solidFill>
                  <a:srgbClr val="0070C0"/>
                </a:solidFill>
              </a:rPr>
              <a:t>в </a:t>
            </a:r>
            <a:r>
              <a:rPr lang="ru-RU" sz="3300" b="1" dirty="0">
                <a:solidFill>
                  <a:srgbClr val="0070C0"/>
                </a:solidFill>
              </a:rPr>
              <a:t>контексте развития личности </a:t>
            </a:r>
            <a:r>
              <a:rPr lang="ru-RU" sz="3300" b="1" dirty="0" smtClean="0">
                <a:solidFill>
                  <a:srgbClr val="0070C0"/>
                </a:solidFill>
              </a:rPr>
              <a:t>обучающихся</a:t>
            </a:r>
            <a:endParaRPr lang="ru-RU" sz="3300" b="1" dirty="0">
              <a:solidFill>
                <a:srgbClr val="0070C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84192" y="2475255"/>
            <a:ext cx="2357619" cy="12827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0072BC"/>
                </a:solidFill>
                <a:cs typeface="Arial" panose="020B0604020202020204" pitchFamily="34" charset="0"/>
              </a:rPr>
              <a:t>Личностное развитие школьников проявляется: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46261269"/>
              </p:ext>
            </p:extLst>
          </p:nvPr>
        </p:nvGraphicFramePr>
        <p:xfrm>
          <a:off x="2675467" y="12014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5708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587" y="0"/>
            <a:ext cx="84751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 smtClean="0">
                <a:solidFill>
                  <a:srgbClr val="0070C0"/>
                </a:solidFill>
              </a:rPr>
              <a:t>Основные задачи </a:t>
            </a:r>
            <a:r>
              <a:rPr lang="ru-RU" sz="3300" b="1" dirty="0">
                <a:solidFill>
                  <a:srgbClr val="0070C0"/>
                </a:solidFill>
              </a:rPr>
              <a:t>деятельности руководителя класса</a:t>
            </a:r>
            <a:endParaRPr lang="ru-RU" sz="33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6032" y="1298009"/>
            <a:ext cx="5008035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координация образовательного процесса в </a:t>
            </a:r>
            <a:r>
              <a:rPr lang="ru-RU" sz="1600" dirty="0" smtClean="0">
                <a:solidFill>
                  <a:srgbClr val="273478"/>
                </a:solidFill>
              </a:rPr>
              <a:t>классе</a:t>
            </a:r>
            <a:endParaRPr lang="ru-RU" sz="1600" dirty="0">
              <a:solidFill>
                <a:srgbClr val="273478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033" y="2558557"/>
            <a:ext cx="500803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формирование классного коллектива как воспитательной среды, обеспечивающей социализацию каждого ребенка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6031" y="3486373"/>
            <a:ext cx="5008036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создание благоприятных психолого-педагогических условий для развития и сохранения неповторимости личности, раскрытия потенциальных способностей, самоутверждения каждого обучающегося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6031" y="4855979"/>
            <a:ext cx="5008036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формирование у обучающихся нравственных ценностей и духовных ориентиров, активной гражданской позиции, навыков здорового образа жизни, бережного отношения к окружающей среде, трудовой мотивации, готовности к жизни и труду в современном быстро меняющемся мире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64201" y="1298009"/>
            <a:ext cx="5079999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организация системы отношений и системной работы через разнообразные формы воспитывающей деятельности, в том числе, коллективной и индивидуальной творческой деятельности, вовлекающей учащихся в разнообразные коммуникативные ситуации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64201" y="3030827"/>
            <a:ext cx="5079999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273478"/>
                </a:solidFill>
              </a:rPr>
              <a:t>гуманизация</a:t>
            </a:r>
            <a:r>
              <a:rPr lang="ru-RU" sz="1600" dirty="0">
                <a:solidFill>
                  <a:srgbClr val="273478"/>
                </a:solidFill>
              </a:rPr>
              <a:t> и гармонизация отношений между всеми участниками образовательного процесса, защита прав и интересов обучающихся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64201" y="4024982"/>
            <a:ext cx="5079999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развитие у обучающихся культуры межличностных отношений и умения взаимодействовать, работать в команде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6031" y="1733382"/>
            <a:ext cx="5008036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73478"/>
                </a:solidFill>
              </a:rPr>
              <a:t>обеспечение положительной динамики образовательных результатов каждого обучающегося</a:t>
            </a:r>
          </a:p>
        </p:txBody>
      </p:sp>
    </p:spTree>
    <p:extLst>
      <p:ext uri="{BB962C8B-B14F-4D97-AF65-F5344CB8AC3E}">
        <p14:creationId xmlns:p14="http://schemas.microsoft.com/office/powerpoint/2010/main" val="2518925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324" y="298438"/>
            <a:ext cx="103148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 smtClean="0">
                <a:solidFill>
                  <a:srgbClr val="0070C0"/>
                </a:solidFill>
              </a:rPr>
              <a:t>Социальная активность</a:t>
            </a:r>
            <a:endParaRPr lang="ru-RU" sz="33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2021" y="1508055"/>
            <a:ext cx="34017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="1" dirty="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пособность человека производить общественно значимые преобразования в мире на основе присвоения богатств материальной и духовной культуры, проявляющаяся в творчестве, волевых актах, общении, поведении. Социальная активность является условием самоопределения человека в обществе, и это важно учитывать в организации педагогической практики.</a:t>
            </a:r>
            <a:endParaRPr lang="ru-RU" b="1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9439" y="1383348"/>
            <a:ext cx="6096000" cy="101566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вовлечение обучающихся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такие совместные с педагогом дела, которые отвечали бы их интересам и потребностям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9439" y="2661419"/>
            <a:ext cx="6096000" cy="163121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детско-взрослых общностей, объединяющих педагога и его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ощущением своей принадлежности к некому общему кругу, неформальными отношениями и взаимной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комплиментарностью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9439" y="4555043"/>
            <a:ext cx="6096000" cy="12003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побуждение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к усвоению социально значимых знаний, развитию в себе социально значимых отношений, накоплению опыта осуществления социально значимых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852364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34838" y="0"/>
            <a:ext cx="10128400" cy="1108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Использование </a:t>
            </a:r>
            <a:r>
              <a:rPr lang="ru-RU" sz="3300" b="1" dirty="0" smtClean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социокультурной среды                     в </a:t>
            </a: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воспитании </a:t>
            </a:r>
          </a:p>
        </p:txBody>
      </p:sp>
      <p:sp>
        <p:nvSpPr>
          <p:cNvPr id="41986" name="TextBox 52"/>
          <p:cNvSpPr txBox="1">
            <a:spLocks noChangeArrowheads="1"/>
          </p:cNvSpPr>
          <p:nvPr/>
        </p:nvSpPr>
        <p:spPr bwMode="auto">
          <a:xfrm>
            <a:off x="7679816" y="1446884"/>
            <a:ext cx="3462337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1B3281"/>
                </a:solidFill>
              </a:rPr>
              <a:t>Взаимодействие с </a:t>
            </a:r>
            <a:r>
              <a:rPr lang="ru-RU" sz="2000" dirty="0">
                <a:solidFill>
                  <a:srgbClr val="1B3281"/>
                </a:solidFill>
              </a:rPr>
              <a:t>учреждениями культуры: музеем, библиотекой,                домом культуры, кинотеатром </a:t>
            </a:r>
            <a:endParaRPr lang="ru-RU" sz="2000" b="1" dirty="0">
              <a:solidFill>
                <a:srgbClr val="1B328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36793" y="3548457"/>
            <a:ext cx="2352270" cy="2279892"/>
          </a:xfrm>
          <a:prstGeom prst="rect">
            <a:avLst/>
          </a:prstGeom>
          <a:noFill/>
        </p:spPr>
      </p:pic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5688" y="881063"/>
            <a:ext cx="21971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109091" y="2981558"/>
            <a:ext cx="3119890" cy="3119890"/>
          </a:xfrm>
          <a:prstGeom prst="rect">
            <a:avLst/>
          </a:prstGeom>
          <a:noFill/>
        </p:spPr>
      </p:pic>
      <p:sp>
        <p:nvSpPr>
          <p:cNvPr id="41990" name="TextBox 50"/>
          <p:cNvSpPr txBox="1">
            <a:spLocks noChangeArrowheads="1"/>
          </p:cNvSpPr>
          <p:nvPr/>
        </p:nvSpPr>
        <p:spPr bwMode="auto">
          <a:xfrm>
            <a:off x="433464" y="1543436"/>
            <a:ext cx="3815196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1B3281"/>
                </a:solidFill>
              </a:rPr>
              <a:t>Организация деятельности </a:t>
            </a:r>
            <a:r>
              <a:rPr lang="ru-RU" sz="2000" dirty="0" smtClean="0">
                <a:solidFill>
                  <a:srgbClr val="1B3281"/>
                </a:solidFill>
              </a:rPr>
              <a:t>обучающихся </a:t>
            </a:r>
            <a:r>
              <a:rPr lang="ru-RU" sz="2000" dirty="0">
                <a:solidFill>
                  <a:srgbClr val="1B3281"/>
                </a:solidFill>
              </a:rPr>
              <a:t>за пределами </a:t>
            </a:r>
            <a:r>
              <a:rPr lang="ru-RU" sz="2000" dirty="0" smtClean="0">
                <a:solidFill>
                  <a:srgbClr val="1B3281"/>
                </a:solidFill>
              </a:rPr>
              <a:t>образовательной организации: в </a:t>
            </a:r>
            <a:r>
              <a:rPr lang="ru-RU" sz="2000" dirty="0">
                <a:solidFill>
                  <a:srgbClr val="1B3281"/>
                </a:solidFill>
              </a:rPr>
              <a:t>музеях, парках, </a:t>
            </a:r>
            <a:r>
              <a:rPr lang="ru-RU" sz="2000" dirty="0" smtClean="0">
                <a:solidFill>
                  <a:srgbClr val="1B3281"/>
                </a:solidFill>
              </a:rPr>
              <a:t>на </a:t>
            </a:r>
            <a:r>
              <a:rPr lang="ru-RU" sz="2000" dirty="0">
                <a:solidFill>
                  <a:srgbClr val="1B3281"/>
                </a:solidFill>
              </a:rPr>
              <a:t>спортивных площадках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8467" y="5883790"/>
            <a:ext cx="11060514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B3281"/>
                </a:solidFill>
                <a:cs typeface="Tahoma" pitchFamily="34" charset="0"/>
              </a:rPr>
              <a:t>Социокультурная среда </a:t>
            </a:r>
            <a:r>
              <a:rPr lang="ru-RU" dirty="0">
                <a:solidFill>
                  <a:srgbClr val="1B3281"/>
                </a:solidFill>
                <a:cs typeface="Tahoma" pitchFamily="34" charset="0"/>
              </a:rPr>
              <a:t>– это конкретное, непосредственно данное каждому </a:t>
            </a:r>
            <a:r>
              <a:rPr lang="ru-RU" dirty="0" smtClean="0">
                <a:solidFill>
                  <a:srgbClr val="1B3281"/>
                </a:solidFill>
                <a:cs typeface="Tahoma" pitchFamily="34" charset="0"/>
              </a:rPr>
              <a:t>обучающемуся </a:t>
            </a:r>
            <a:r>
              <a:rPr lang="ru-RU" dirty="0">
                <a:solidFill>
                  <a:srgbClr val="1B3281"/>
                </a:solidFill>
                <a:cs typeface="Tahoma" pitchFamily="34" charset="0"/>
              </a:rPr>
              <a:t>социальное пространство (страна, город, область, район, село), посредством которого он активно включается в культурные связи общества.</a:t>
            </a:r>
          </a:p>
        </p:txBody>
      </p:sp>
      <p:sp>
        <p:nvSpPr>
          <p:cNvPr id="41992" name="TextBox 51"/>
          <p:cNvSpPr txBox="1">
            <a:spLocks noChangeArrowheads="1"/>
          </p:cNvSpPr>
          <p:nvPr/>
        </p:nvSpPr>
        <p:spPr bwMode="auto">
          <a:xfrm>
            <a:off x="3883025" y="3481414"/>
            <a:ext cx="442595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1B3281"/>
                </a:solidFill>
              </a:rPr>
              <a:t>Вовлечение </a:t>
            </a:r>
            <a:r>
              <a:rPr lang="ru-RU" sz="2000" dirty="0" smtClean="0">
                <a:solidFill>
                  <a:srgbClr val="1B3281"/>
                </a:solidFill>
              </a:rPr>
              <a:t>обучающихся </a:t>
            </a:r>
            <a:r>
              <a:rPr lang="ru-RU" sz="2000" dirty="0">
                <a:solidFill>
                  <a:srgbClr val="1B3281"/>
                </a:solidFill>
              </a:rPr>
              <a:t>класса </a:t>
            </a:r>
            <a:r>
              <a:rPr lang="ru-RU" sz="2000" dirty="0" smtClean="0">
                <a:solidFill>
                  <a:srgbClr val="1B3281"/>
                </a:solidFill>
              </a:rPr>
              <a:t>в </a:t>
            </a:r>
            <a:r>
              <a:rPr lang="ru-RU" sz="2000" dirty="0">
                <a:solidFill>
                  <a:srgbClr val="1B3281"/>
                </a:solidFill>
              </a:rPr>
              <a:t>организованную совместную </a:t>
            </a:r>
            <a:r>
              <a:rPr lang="ru-RU" sz="2000" dirty="0" smtClean="0">
                <a:solidFill>
                  <a:srgbClr val="1B3281"/>
                </a:solidFill>
              </a:rPr>
              <a:t>деятельность </a:t>
            </a:r>
            <a:r>
              <a:rPr lang="ru-RU" sz="2000" dirty="0">
                <a:solidFill>
                  <a:srgbClr val="1B3281"/>
                </a:solidFill>
              </a:rPr>
              <a:t>с представителями старшего </a:t>
            </a:r>
            <a:r>
              <a:rPr lang="ru-RU" sz="2000" dirty="0" smtClean="0">
                <a:solidFill>
                  <a:srgbClr val="1B3281"/>
                </a:solidFill>
              </a:rPr>
              <a:t>поколения</a:t>
            </a:r>
            <a:endParaRPr lang="ru-RU" sz="2000" dirty="0">
              <a:solidFill>
                <a:srgbClr val="1B328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37467" y="1397394"/>
            <a:ext cx="711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организовывать </a:t>
            </a:r>
            <a:r>
              <a:rPr lang="ru-RU" dirty="0">
                <a:solidFill>
                  <a:srgbClr val="002060"/>
                </a:solidFill>
              </a:rPr>
              <a:t>такие дела, которые были бы привлекательны для его </a:t>
            </a:r>
            <a:r>
              <a:rPr lang="ru-RU" dirty="0" smtClean="0">
                <a:solidFill>
                  <a:srgbClr val="002060"/>
                </a:solidFill>
              </a:rPr>
              <a:t>воспитанников, так как от степени вовлеченности в них детей зависит надежность контакта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выбирать такие дела, которые были бы привлекательны и для него самого, так как увлеченный каким-либо делом педагог способен увлечь им даже тех детей, которым оно ранее </a:t>
            </a:r>
            <a:r>
              <a:rPr lang="ru-RU" dirty="0" smtClean="0">
                <a:solidFill>
                  <a:srgbClr val="002060"/>
                </a:solidFill>
              </a:rPr>
              <a:t>казалось </a:t>
            </a:r>
            <a:r>
              <a:rPr lang="ru-RU" dirty="0">
                <a:solidFill>
                  <a:srgbClr val="002060"/>
                </a:solidFill>
              </a:rPr>
              <a:t>неинтересным и </a:t>
            </a:r>
            <a:r>
              <a:rPr lang="ru-RU" dirty="0" smtClean="0">
                <a:solidFill>
                  <a:srgbClr val="002060"/>
                </a:solidFill>
              </a:rPr>
              <a:t>скучным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использовать все многообразие совместных с детьми дел, так как это позволяет вовлечь в них детей с самыми разными интересами и </a:t>
            </a:r>
            <a:r>
              <a:rPr lang="ru-RU" dirty="0" smtClean="0">
                <a:solidFill>
                  <a:srgbClr val="002060"/>
                </a:solidFill>
              </a:rPr>
              <a:t>потребностями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стараться сделать так, чтобы организаторами таких совместных дел как можно чаще становились сами дети, так как в этом случае их привлекательность для детей возрастает, а, следовательно, возрастают и их воспитательные </a:t>
            </a:r>
            <a:r>
              <a:rPr lang="ru-RU" dirty="0" smtClean="0">
                <a:solidFill>
                  <a:srgbClr val="002060"/>
                </a:solidFill>
              </a:rPr>
              <a:t>возможности</a:t>
            </a:r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193" y="34506"/>
            <a:ext cx="1043150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 smtClean="0">
                <a:solidFill>
                  <a:srgbClr val="0070C0"/>
                </a:solidFill>
              </a:rPr>
              <a:t>Вовлечение обучающихся </a:t>
            </a:r>
            <a:r>
              <a:rPr lang="ru-RU" sz="3300" b="1" dirty="0">
                <a:solidFill>
                  <a:srgbClr val="0070C0"/>
                </a:solidFill>
              </a:rPr>
              <a:t>в </a:t>
            </a:r>
            <a:r>
              <a:rPr lang="ru-RU" sz="3300" b="1" dirty="0" smtClean="0">
                <a:solidFill>
                  <a:srgbClr val="0070C0"/>
                </a:solidFill>
              </a:rPr>
              <a:t>совместные                      с </a:t>
            </a:r>
            <a:r>
              <a:rPr lang="ru-RU" sz="3300" b="1" dirty="0">
                <a:solidFill>
                  <a:srgbClr val="0070C0"/>
                </a:solidFill>
              </a:rPr>
              <a:t>педагогом </a:t>
            </a:r>
            <a:r>
              <a:rPr lang="ru-RU" sz="3300" b="1" dirty="0" smtClean="0">
                <a:solidFill>
                  <a:srgbClr val="0070C0"/>
                </a:solidFill>
              </a:rPr>
              <a:t>дела</a:t>
            </a:r>
            <a:endParaRPr lang="ru-RU" sz="3300" b="1" dirty="0">
              <a:solidFill>
                <a:srgbClr val="0070C0"/>
              </a:solidFill>
            </a:endParaRPr>
          </a:p>
          <a:p>
            <a:endParaRPr lang="ru-RU" sz="33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193" y="2326901"/>
            <a:ext cx="239606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воспитательного потенциала этого действия педагогу </a:t>
            </a:r>
            <a:endParaRPr lang="ru-RU" sz="2000" b="1" dirty="0" smtClean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4800" b="1" dirty="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</a:t>
            </a:r>
            <a:r>
              <a:rPr lang="ru-RU" sz="4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Овал 5"/>
          <p:cNvSpPr/>
          <p:nvPr/>
        </p:nvSpPr>
        <p:spPr>
          <a:xfrm>
            <a:off x="3437466" y="1534818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Овал 6"/>
          <p:cNvSpPr/>
          <p:nvPr/>
        </p:nvSpPr>
        <p:spPr>
          <a:xfrm>
            <a:off x="3437466" y="2588727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Овал 7"/>
          <p:cNvSpPr/>
          <p:nvPr/>
        </p:nvSpPr>
        <p:spPr>
          <a:xfrm>
            <a:off x="3420034" y="3965144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Овал 8"/>
          <p:cNvSpPr/>
          <p:nvPr/>
        </p:nvSpPr>
        <p:spPr>
          <a:xfrm>
            <a:off x="3437467" y="5087412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55269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6136" y="155400"/>
            <a:ext cx="10156825" cy="831850"/>
          </a:xfrm>
        </p:spPr>
        <p:txBody>
          <a:bodyPr rtlCol="0"/>
          <a:lstStyle/>
          <a:p>
            <a:r>
              <a:rPr lang="ru-RU" sz="33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lang="ru-RU" sz="33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оздание</a:t>
            </a:r>
            <a:r>
              <a:rPr lang="ru-RU" sz="33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3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детско-взрослых общностей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80933" y="1404020"/>
            <a:ext cx="623146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стараться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устанавливать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только деловые, но и неформальные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отношения с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обучающимся</a:t>
            </a:r>
          </a:p>
          <a:p>
            <a:pPr marL="342900" indent="-342900" algn="just">
              <a:buFontTx/>
              <a:buChar char="-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стараться сделать так, чтобы и у него самого, и у ребенка возникало ощущение их принадлежности к некоему общему кругу</a:t>
            </a:r>
          </a:p>
          <a:p>
            <a:pPr marL="342900" indent="-342900" algn="just">
              <a:buFontTx/>
              <a:buChar char="-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стараться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сделать так, чтобы это ощущение переросло во взаимную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комплиментарность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стать чем-то интересным для ребенка, притягательным своими увлечениями, знаниями, профессионализмом, характером, своей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нетривиальностью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1266" y="2174501"/>
            <a:ext cx="239606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воспитательного потенциала этого действия педагогу </a:t>
            </a:r>
            <a:endParaRPr lang="ru-RU" sz="2000" b="1" dirty="0" smtClean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4800" b="1" dirty="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</a:t>
            </a:r>
            <a:r>
              <a:rPr lang="ru-RU" sz="4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Овал 4"/>
          <p:cNvSpPr/>
          <p:nvPr/>
        </p:nvSpPr>
        <p:spPr>
          <a:xfrm>
            <a:off x="4080933" y="1538250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Овал 5"/>
          <p:cNvSpPr/>
          <p:nvPr/>
        </p:nvSpPr>
        <p:spPr>
          <a:xfrm>
            <a:off x="4080933" y="2437391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Овал 6"/>
          <p:cNvSpPr/>
          <p:nvPr/>
        </p:nvSpPr>
        <p:spPr>
          <a:xfrm>
            <a:off x="4080933" y="3686697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9082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0242" y="141921"/>
            <a:ext cx="10156825" cy="83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3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Усвоение </a:t>
            </a:r>
            <a:r>
              <a:rPr lang="ru-RU" sz="33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социально значимых знаний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75000" y="1099219"/>
            <a:ext cx="72220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адресовать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ребенку не только прямые побудительные сообщения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очевидным ребенку побудительным значением), но и косвенные (побуждающая функция которых неочевидна и скрыта за другими, более явными для ребенка функциями – познавательной, игровой, развлекательной, но которые составлены таким образом и преподнесены в таком контексте, что способны вызвать побудительный эффект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помнить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том, что побудительные возможности педагогических сообщений зависят во многом от адекватности интерпретации их ребенком, а она может стать весьма проблематичной как по причине простого межличностного недопонимания, так и из-за величины культурной дистанции, разделяющей педагога и его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воспитанника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составлять такие сообщения из сообщений, созданных когда-то другими людьми, для других адресатов и с другими целями (ими могут стать, например, фрагменты фильмов, литературных произведений, исторических документов и т.п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732" y="2276101"/>
            <a:ext cx="239606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воспитательного потенциала этого действия педагогу </a:t>
            </a:r>
            <a:endParaRPr lang="ru-RU" sz="2000" b="1" dirty="0" smtClean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  <a:buClr>
                <a:srgbClr val="0070C0"/>
              </a:buClr>
            </a:pPr>
            <a:r>
              <a:rPr lang="ru-RU" sz="4800" b="1" dirty="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</a:t>
            </a:r>
            <a:r>
              <a:rPr lang="ru-RU" sz="4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Овал 4"/>
          <p:cNvSpPr/>
          <p:nvPr/>
        </p:nvSpPr>
        <p:spPr>
          <a:xfrm>
            <a:off x="3143622" y="1248037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Овал 5"/>
          <p:cNvSpPr/>
          <p:nvPr/>
        </p:nvSpPr>
        <p:spPr>
          <a:xfrm>
            <a:off x="3143623" y="3454297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Овал 6"/>
          <p:cNvSpPr/>
          <p:nvPr/>
        </p:nvSpPr>
        <p:spPr>
          <a:xfrm>
            <a:off x="3144119" y="5378176"/>
            <a:ext cx="293843" cy="282381"/>
          </a:xfrm>
          <a:prstGeom prst="ellipse">
            <a:avLst/>
          </a:prstGeom>
          <a:solidFill>
            <a:srgbClr val="0072B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29154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98475" y="0"/>
            <a:ext cx="107251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Роль заместителя директора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воспитательной работе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1025" y="1216025"/>
            <a:ext cx="5019675" cy="2743200"/>
          </a:xfrm>
          <a:prstGeom prst="rect">
            <a:avLst/>
          </a:prstGeom>
          <a:solidFill>
            <a:schemeClr val="bg1"/>
          </a:solid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1B3281"/>
                </a:solidFill>
                <a:latin typeface="Arial" charset="0"/>
                <a:cs typeface="Arial" charset="0"/>
              </a:rPr>
              <a:t>Координация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1B3281"/>
                </a:solidFill>
                <a:latin typeface="Arial" charset="0"/>
                <a:cs typeface="Arial" charset="0"/>
              </a:rPr>
              <a:t> педагогического коллектива         по вопросам воспитания школьников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1025" y="4067175"/>
            <a:ext cx="5019675" cy="2743200"/>
          </a:xfrm>
          <a:prstGeom prst="rect">
            <a:avLst/>
          </a:prstGeom>
          <a:solidFill>
            <a:srgbClr val="0072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Организация работы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по созданию и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реализации рабочей программы воспитания, 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постановка единых целей и задач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34050" y="4067175"/>
            <a:ext cx="5019675" cy="2743200"/>
          </a:xfrm>
          <a:prstGeom prst="rect">
            <a:avLst/>
          </a:prstGeom>
          <a:solidFill>
            <a:srgbClr val="0072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Контроль 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реализации 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воспитательного процесса, оценка результатов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34050" y="1216025"/>
            <a:ext cx="5019675" cy="2743200"/>
          </a:xfrm>
          <a:prstGeom prst="rect">
            <a:avLst/>
          </a:prstGeom>
          <a:solidFill>
            <a:srgbClr val="0072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err="1">
                <a:solidFill>
                  <a:schemeClr val="bg1"/>
                </a:solidFill>
                <a:latin typeface="Arial" charset="0"/>
                <a:cs typeface="Arial" charset="0"/>
              </a:rPr>
              <a:t>Командообразование</a:t>
            </a: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,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 оказание методической помощи</a:t>
            </a:r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Arial" charset="0"/>
                <a:cs typeface="Arial" charset="0"/>
              </a:rPr>
              <a:t> специалистам в области воспитания 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Arial" charset="0"/>
                <a:cs typeface="Arial" charset="0"/>
              </a:rPr>
              <a:t>/вожатым, 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Arial" charset="0"/>
                <a:cs typeface="Arial" charset="0"/>
              </a:rPr>
              <a:t>классным руководителям, 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Arial" charset="0"/>
                <a:cs typeface="Arial" charset="0"/>
              </a:rPr>
              <a:t>педагогам-организаторам/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EE3A373-2CB6-40D1-9439-DA8D7724B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52"/>
          <a:stretch/>
        </p:blipFill>
        <p:spPr bwMode="auto">
          <a:xfrm rot="8114493">
            <a:off x="4659357" y="3461080"/>
            <a:ext cx="1882685" cy="1212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0" y="238125"/>
            <a:ext cx="10726738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Способы мотивации педагогического коллектива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55756504"/>
              </p:ext>
            </p:extLst>
          </p:nvPr>
        </p:nvGraphicFramePr>
        <p:xfrm>
          <a:off x="809625" y="1133475"/>
          <a:ext cx="105537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6083" name="Рисунок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1925" y="1878013"/>
            <a:ext cx="2427288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9"/>
          <a:srcRect l="3740" t="12897" r="18709" b="9007"/>
          <a:stretch>
            <a:fillRect/>
          </a:stretch>
        </p:blipFill>
        <p:spPr bwMode="auto">
          <a:xfrm>
            <a:off x="277448" y="1966226"/>
            <a:ext cx="2196242" cy="152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96975" y="1123950"/>
            <a:ext cx="9466263" cy="17335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Col="360000"/>
          <a:lstStyle/>
          <a:p>
            <a:pPr algn="just" fontAlgn="auto">
              <a:spcBef>
                <a:spcPts val="3600"/>
              </a:spcBef>
              <a:spcAft>
                <a:spcPts val="0"/>
              </a:spcAft>
              <a:buClr>
                <a:srgbClr val="0A55A2"/>
              </a:buClr>
              <a:defRPr/>
            </a:pPr>
            <a:endParaRPr lang="ru-RU" sz="28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8130" name="Заголовок 1"/>
          <p:cNvSpPr txBox="1">
            <a:spLocks/>
          </p:cNvSpPr>
          <p:nvPr/>
        </p:nvSpPr>
        <p:spPr bwMode="auto">
          <a:xfrm>
            <a:off x="625475" y="63500"/>
            <a:ext cx="10609263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42963"/>
            <a:r>
              <a:rPr lang="ru-RU" sz="3600" b="1">
                <a:solidFill>
                  <a:srgbClr val="0072BC"/>
                </a:solidFill>
              </a:rPr>
              <a:t>Дорожная карта реализации воспитательного процесса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 flipH="1">
            <a:off x="781050" y="1330325"/>
            <a:ext cx="28575" cy="5019675"/>
          </a:xfrm>
          <a:prstGeom prst="line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Овал 16"/>
          <p:cNvSpPr/>
          <p:nvPr/>
        </p:nvSpPr>
        <p:spPr>
          <a:xfrm>
            <a:off x="340121" y="1203931"/>
            <a:ext cx="570707" cy="57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Овал 19"/>
          <p:cNvSpPr/>
          <p:nvPr/>
        </p:nvSpPr>
        <p:spPr>
          <a:xfrm>
            <a:off x="338428" y="2232518"/>
            <a:ext cx="572400" cy="57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1" name="Овал 20"/>
          <p:cNvSpPr/>
          <p:nvPr/>
        </p:nvSpPr>
        <p:spPr>
          <a:xfrm>
            <a:off x="338428" y="5491401"/>
            <a:ext cx="572400" cy="57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Овал 21"/>
          <p:cNvSpPr/>
          <p:nvPr/>
        </p:nvSpPr>
        <p:spPr>
          <a:xfrm>
            <a:off x="338428" y="3084823"/>
            <a:ext cx="572400" cy="57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Овал 22"/>
          <p:cNvSpPr/>
          <p:nvPr/>
        </p:nvSpPr>
        <p:spPr>
          <a:xfrm>
            <a:off x="338428" y="4012048"/>
            <a:ext cx="572400" cy="57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8137" name="TextBox 17"/>
          <p:cNvSpPr txBox="1">
            <a:spLocks noChangeArrowheads="1"/>
          </p:cNvSpPr>
          <p:nvPr/>
        </p:nvSpPr>
        <p:spPr bwMode="auto">
          <a:xfrm>
            <a:off x="1066800" y="1123950"/>
            <a:ext cx="9813925" cy="577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Собираем единомышленников и разрабатываем программу.</a:t>
            </a:r>
            <a:endParaRPr lang="ru-RU" sz="1100" dirty="0">
              <a:solidFill>
                <a:srgbClr val="1B3281"/>
              </a:solidFill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ru-RU" sz="2400" dirty="0">
              <a:solidFill>
                <a:srgbClr val="1B3281"/>
              </a:solidFill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Делимся на творческие группы, распределяем задачи.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ru-RU" sz="1000" dirty="0">
              <a:solidFill>
                <a:srgbClr val="1B3281"/>
              </a:solidFill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Реализуем рабочую программу воспитания.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ru-RU" sz="1000" dirty="0">
              <a:solidFill>
                <a:srgbClr val="1B3281"/>
              </a:solidFill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B3281"/>
                </a:solidFill>
              </a:rPr>
              <a:t>Стремимся не к количеству проведенных мероприятий,                        а к организованным видам совместной деятельности.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ru-RU" sz="2400" dirty="0">
              <a:solidFill>
                <a:srgbClr val="1B3281"/>
              </a:solidFill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solidFill>
                  <a:srgbClr val="1B3281"/>
                </a:solidFill>
              </a:rPr>
              <a:t>Анализируем итоги, даем оценку результатам, определяем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400" dirty="0">
                <a:solidFill>
                  <a:srgbClr val="1B3281"/>
                </a:solidFill>
              </a:rPr>
              <a:t>проблемы, согласовываем цели, продумываем план дальнейших действий.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795338" y="6350000"/>
            <a:ext cx="357187" cy="0"/>
          </a:xfrm>
          <a:prstGeom prst="straightConnector1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125" y="274638"/>
            <a:ext cx="1118235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Полезные ссылки</a:t>
            </a:r>
          </a:p>
        </p:txBody>
      </p:sp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3171825" y="1577975"/>
            <a:ext cx="8705850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hlinkClick r:id="rId3"/>
              </a:rPr>
              <a:t>Апробация и внедрение Примерной программы воспитания</a:t>
            </a:r>
            <a:endParaRPr lang="ru-RU" sz="2800" dirty="0">
              <a:solidFill>
                <a:srgbClr val="002060"/>
              </a:solidFill>
            </a:endParaRP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  <a:hlinkClick r:id="rId4"/>
              </a:rPr>
              <a:t>Внеурочная деятельность школьников. Методический конструктор</a:t>
            </a:r>
            <a:endParaRPr lang="ru-RU" sz="2800" dirty="0">
              <a:solidFill>
                <a:srgbClr val="002060"/>
              </a:solidFill>
            </a:endParaRP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  <a:hlinkClick r:id="rId5"/>
              </a:rPr>
              <a:t>Феномен воспитания в контексте современности</a:t>
            </a:r>
            <a:endParaRPr lang="ru-RU" sz="2800" dirty="0">
              <a:solidFill>
                <a:srgbClr val="002060"/>
              </a:solidFill>
            </a:endParaRPr>
          </a:p>
          <a:p>
            <a:endParaRPr lang="ru-RU" sz="2800" dirty="0">
              <a:solidFill>
                <a:srgbClr val="002060"/>
              </a:solidFill>
            </a:endParaRPr>
          </a:p>
          <a:p>
            <a:endParaRPr lang="ru-RU" sz="2800" dirty="0">
              <a:solidFill>
                <a:srgbClr val="002060"/>
              </a:solidFill>
              <a:hlinkClick r:id="rId6"/>
            </a:endParaRPr>
          </a:p>
          <a:p>
            <a:r>
              <a:rPr lang="ru-RU" sz="2800" dirty="0">
                <a:solidFill>
                  <a:srgbClr val="002060"/>
                </a:solidFill>
                <a:hlinkClick r:id="rId6"/>
              </a:rPr>
              <a:t>Воспитание. Шаги в будущее</a:t>
            </a:r>
          </a:p>
          <a:p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96025" y="125413"/>
            <a:ext cx="1554163" cy="1497012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018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0463" y="-15875"/>
            <a:ext cx="16097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86791" y="1413339"/>
            <a:ext cx="1373552" cy="13735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50658" y="2670639"/>
            <a:ext cx="1257300" cy="1257300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03043" y="5185239"/>
            <a:ext cx="1257300" cy="1257300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03043" y="3927939"/>
            <a:ext cx="1236583" cy="1236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2813</TotalTime>
  <Words>1944</Words>
  <Application>Microsoft Office PowerPoint</Application>
  <PresentationFormat>Широкоэкранный</PresentationFormat>
  <Paragraphs>323</Paragraphs>
  <Slides>30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Helvetica Neue</vt:lpstr>
      <vt:lpstr>Noto Sans Symbols</vt:lpstr>
      <vt:lpstr>№Е</vt:lpstr>
      <vt:lpstr>Tahoma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детско-взрослых общностей</vt:lpstr>
      <vt:lpstr>Усвоение социально значимых знаний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Татьяна Александровна Силантьева</cp:lastModifiedBy>
  <cp:revision>122</cp:revision>
  <dcterms:created xsi:type="dcterms:W3CDTF">2020-06-08T21:27:38Z</dcterms:created>
  <dcterms:modified xsi:type="dcterms:W3CDTF">2022-02-10T09:34:19Z</dcterms:modified>
</cp:coreProperties>
</file>